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1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6" autoAdjust="0"/>
    <p:restoredTop sz="94660"/>
  </p:normalViewPr>
  <p:slideViewPr>
    <p:cSldViewPr snapToGrid="0">
      <p:cViewPr>
        <p:scale>
          <a:sx n="66" d="100"/>
          <a:sy n="66" d="100"/>
        </p:scale>
        <p:origin x="32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mailto:baboutbizness1@gmail.com" TargetMode="External"/><Relationship Id="rId1" Type="http://schemas.openxmlformats.org/officeDocument/2006/relationships/hyperlink" Target="http://www.unique-jewels.net/" TargetMode="Externa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mailto:baboutbizness1@gmail.com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hyperlink" Target="http://www.unique-jewels.net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hyperlink" Target="mailto:baboutbizness1@gmail.com" TargetMode="External"/><Relationship Id="rId5" Type="http://schemas.openxmlformats.org/officeDocument/2006/relationships/image" Target="../media/image6.sv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mailto:baboutbizness1@gmail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772BF8-FA8E-48E5-8061-B72EA901A00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748A516-5B15-4A09-94DD-95A1A857B83C}">
      <dgm:prSet/>
      <dgm:spPr/>
      <dgm:t>
        <a:bodyPr/>
        <a:lstStyle/>
        <a:p>
          <a:r>
            <a:rPr lang="en-US" b="0" i="0"/>
            <a:t>WEB: </a:t>
          </a:r>
          <a:r>
            <a:rPr lang="en-US" b="0" i="0">
              <a:hlinkClick xmlns:r="http://schemas.openxmlformats.org/officeDocument/2006/relationships" r:id="rId1"/>
            </a:rPr>
            <a:t>www.unique-jewels.net</a:t>
          </a:r>
          <a:endParaRPr lang="en-US"/>
        </a:p>
      </dgm:t>
    </dgm:pt>
    <dgm:pt modelId="{3606AEB6-C2F0-4838-9433-F52395358ED0}" type="parTrans" cxnId="{07D7C850-E312-4E38-A1A7-CFB1E802A4F8}">
      <dgm:prSet/>
      <dgm:spPr/>
      <dgm:t>
        <a:bodyPr/>
        <a:lstStyle/>
        <a:p>
          <a:endParaRPr lang="en-US"/>
        </a:p>
      </dgm:t>
    </dgm:pt>
    <dgm:pt modelId="{47CC0B73-B906-4096-88E4-22ED87A973E9}" type="sibTrans" cxnId="{07D7C850-E312-4E38-A1A7-CFB1E802A4F8}">
      <dgm:prSet/>
      <dgm:spPr/>
      <dgm:t>
        <a:bodyPr/>
        <a:lstStyle/>
        <a:p>
          <a:endParaRPr lang="en-US"/>
        </a:p>
      </dgm:t>
    </dgm:pt>
    <dgm:pt modelId="{8C3F360C-DBFF-4E67-B703-AB387D0AEC77}">
      <dgm:prSet/>
      <dgm:spPr/>
      <dgm:t>
        <a:bodyPr/>
        <a:lstStyle/>
        <a:p>
          <a:r>
            <a:rPr lang="en-US" b="0" i="0"/>
            <a:t>Email: </a:t>
          </a:r>
          <a:r>
            <a:rPr lang="en-US" b="0" i="0">
              <a:hlinkClick xmlns:r="http://schemas.openxmlformats.org/officeDocument/2006/relationships" r:id="rId2"/>
            </a:rPr>
            <a:t>baboutbizness1@gmail.com</a:t>
          </a:r>
          <a:endParaRPr lang="en-US"/>
        </a:p>
      </dgm:t>
    </dgm:pt>
    <dgm:pt modelId="{06ED0528-CEAB-4005-BE8D-02ED8F941D25}" type="parTrans" cxnId="{F1AD6F5E-5163-40CE-AC1A-3FC947A4B820}">
      <dgm:prSet/>
      <dgm:spPr/>
      <dgm:t>
        <a:bodyPr/>
        <a:lstStyle/>
        <a:p>
          <a:endParaRPr lang="en-US"/>
        </a:p>
      </dgm:t>
    </dgm:pt>
    <dgm:pt modelId="{C3362B83-B1B1-4966-B63A-6380191FC3CC}" type="sibTrans" cxnId="{F1AD6F5E-5163-40CE-AC1A-3FC947A4B820}">
      <dgm:prSet/>
      <dgm:spPr/>
      <dgm:t>
        <a:bodyPr/>
        <a:lstStyle/>
        <a:p>
          <a:endParaRPr lang="en-US"/>
        </a:p>
      </dgm:t>
    </dgm:pt>
    <dgm:pt modelId="{C3759250-C96D-4F17-8B88-4AEB1CAB0DEE}">
      <dgm:prSet/>
      <dgm:spPr/>
      <dgm:t>
        <a:bodyPr/>
        <a:lstStyle/>
        <a:p>
          <a:r>
            <a:rPr lang="en-US" b="0" i="0"/>
            <a:t>We are an online, business that sell handmade, gemstone jewelry, apparel, and more…</a:t>
          </a:r>
          <a:endParaRPr lang="en-US"/>
        </a:p>
      </dgm:t>
    </dgm:pt>
    <dgm:pt modelId="{74041DEE-BEE7-4717-A393-887F9E30B0C4}" type="parTrans" cxnId="{71C264DF-D250-49D3-8F7B-A69A48DAC826}">
      <dgm:prSet/>
      <dgm:spPr/>
      <dgm:t>
        <a:bodyPr/>
        <a:lstStyle/>
        <a:p>
          <a:endParaRPr lang="en-US"/>
        </a:p>
      </dgm:t>
    </dgm:pt>
    <dgm:pt modelId="{074D3339-FA4E-4B79-BE89-3FB2D422291F}" type="sibTrans" cxnId="{71C264DF-D250-49D3-8F7B-A69A48DAC826}">
      <dgm:prSet/>
      <dgm:spPr/>
      <dgm:t>
        <a:bodyPr/>
        <a:lstStyle/>
        <a:p>
          <a:endParaRPr lang="en-US"/>
        </a:p>
      </dgm:t>
    </dgm:pt>
    <dgm:pt modelId="{6F256BE3-64AB-4F8F-A9F2-D93E400BBDB5}">
      <dgm:prSet/>
      <dgm:spPr/>
      <dgm:t>
        <a:bodyPr/>
        <a:lstStyle/>
        <a:p>
          <a:r>
            <a:rPr lang="en-US" b="0" i="0"/>
            <a:t>We sell jewelry in different sizes, colors and styles. </a:t>
          </a:r>
          <a:endParaRPr lang="en-US"/>
        </a:p>
      </dgm:t>
    </dgm:pt>
    <dgm:pt modelId="{95CFEAE0-6F14-4AAF-8930-F4A10865AE26}" type="parTrans" cxnId="{07074A10-F96B-4991-B50C-A8524D3B3276}">
      <dgm:prSet/>
      <dgm:spPr/>
      <dgm:t>
        <a:bodyPr/>
        <a:lstStyle/>
        <a:p>
          <a:endParaRPr lang="en-US"/>
        </a:p>
      </dgm:t>
    </dgm:pt>
    <dgm:pt modelId="{0D118A1C-1C18-46C0-8FE0-FF34C95CFE3C}" type="sibTrans" cxnId="{07074A10-F96B-4991-B50C-A8524D3B3276}">
      <dgm:prSet/>
      <dgm:spPr/>
      <dgm:t>
        <a:bodyPr/>
        <a:lstStyle/>
        <a:p>
          <a:endParaRPr lang="en-US"/>
        </a:p>
      </dgm:t>
    </dgm:pt>
    <dgm:pt modelId="{CE58FC22-499F-4B4B-A442-AD12BF13EFDA}" type="pres">
      <dgm:prSet presAssocID="{53772BF8-FA8E-48E5-8061-B72EA901A001}" presName="root" presStyleCnt="0">
        <dgm:presLayoutVars>
          <dgm:dir/>
          <dgm:resizeHandles val="exact"/>
        </dgm:presLayoutVars>
      </dgm:prSet>
      <dgm:spPr/>
    </dgm:pt>
    <dgm:pt modelId="{D8599C19-57A7-4201-94B6-6F2A9FC77CE4}" type="pres">
      <dgm:prSet presAssocID="{A748A516-5B15-4A09-94DD-95A1A857B83C}" presName="compNode" presStyleCnt="0"/>
      <dgm:spPr/>
    </dgm:pt>
    <dgm:pt modelId="{566D88AA-C928-4DFD-8653-4D755882B062}" type="pres">
      <dgm:prSet presAssocID="{A748A516-5B15-4A09-94DD-95A1A857B83C}" presName="bgRect" presStyleLbl="bgShp" presStyleIdx="0" presStyleCnt="4"/>
      <dgm:spPr/>
    </dgm:pt>
    <dgm:pt modelId="{FEB0A760-DD55-46DF-AA86-19EE6C4F714B}" type="pres">
      <dgm:prSet presAssocID="{A748A516-5B15-4A09-94DD-95A1A857B83C}" presName="iconRect" presStyleLbl="node1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B4015400-FF19-4EC3-B518-0A2F14EA5223}" type="pres">
      <dgm:prSet presAssocID="{A748A516-5B15-4A09-94DD-95A1A857B83C}" presName="spaceRect" presStyleCnt="0"/>
      <dgm:spPr/>
    </dgm:pt>
    <dgm:pt modelId="{AF4FB25B-B69A-4CE5-A58C-5A858E54F179}" type="pres">
      <dgm:prSet presAssocID="{A748A516-5B15-4A09-94DD-95A1A857B83C}" presName="parTx" presStyleLbl="revTx" presStyleIdx="0" presStyleCnt="4">
        <dgm:presLayoutVars>
          <dgm:chMax val="0"/>
          <dgm:chPref val="0"/>
        </dgm:presLayoutVars>
      </dgm:prSet>
      <dgm:spPr/>
    </dgm:pt>
    <dgm:pt modelId="{B996E129-9DF0-4C55-AF6A-2B6405EDC185}" type="pres">
      <dgm:prSet presAssocID="{47CC0B73-B906-4096-88E4-22ED87A973E9}" presName="sibTrans" presStyleCnt="0"/>
      <dgm:spPr/>
    </dgm:pt>
    <dgm:pt modelId="{7E45ACE3-132D-449A-B5F9-1F9A0A1297D1}" type="pres">
      <dgm:prSet presAssocID="{8C3F360C-DBFF-4E67-B703-AB387D0AEC77}" presName="compNode" presStyleCnt="0"/>
      <dgm:spPr/>
    </dgm:pt>
    <dgm:pt modelId="{E36FBF97-8D24-474A-BF40-EB2C6EAAB80A}" type="pres">
      <dgm:prSet presAssocID="{8C3F360C-DBFF-4E67-B703-AB387D0AEC77}" presName="bgRect" presStyleLbl="bgShp" presStyleIdx="1" presStyleCnt="4"/>
      <dgm:spPr/>
    </dgm:pt>
    <dgm:pt modelId="{3DA6E144-3F98-4F5D-9CBB-E6582D2531AF}" type="pres">
      <dgm:prSet presAssocID="{8C3F360C-DBFF-4E67-B703-AB387D0AEC77}" presName="iconRect" presStyleLbl="node1" presStyleIdx="1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7DD609F-3C2E-4804-95A4-359A7CE30B4E}" type="pres">
      <dgm:prSet presAssocID="{8C3F360C-DBFF-4E67-B703-AB387D0AEC77}" presName="spaceRect" presStyleCnt="0"/>
      <dgm:spPr/>
    </dgm:pt>
    <dgm:pt modelId="{C266067F-1F40-4730-8DB1-FCC7A3079D2E}" type="pres">
      <dgm:prSet presAssocID="{8C3F360C-DBFF-4E67-B703-AB387D0AEC77}" presName="parTx" presStyleLbl="revTx" presStyleIdx="1" presStyleCnt="4">
        <dgm:presLayoutVars>
          <dgm:chMax val="0"/>
          <dgm:chPref val="0"/>
        </dgm:presLayoutVars>
      </dgm:prSet>
      <dgm:spPr/>
    </dgm:pt>
    <dgm:pt modelId="{C7E681A4-4E2E-44BC-AF60-42AE6E6797CF}" type="pres">
      <dgm:prSet presAssocID="{C3362B83-B1B1-4966-B63A-6380191FC3CC}" presName="sibTrans" presStyleCnt="0"/>
      <dgm:spPr/>
    </dgm:pt>
    <dgm:pt modelId="{140347B5-5B20-43D0-95C0-73300755E345}" type="pres">
      <dgm:prSet presAssocID="{C3759250-C96D-4F17-8B88-4AEB1CAB0DEE}" presName="compNode" presStyleCnt="0"/>
      <dgm:spPr/>
    </dgm:pt>
    <dgm:pt modelId="{AB1A934E-36BB-4D76-9976-DD90C1F5CBF6}" type="pres">
      <dgm:prSet presAssocID="{C3759250-C96D-4F17-8B88-4AEB1CAB0DEE}" presName="bgRect" presStyleLbl="bgShp" presStyleIdx="2" presStyleCnt="4"/>
      <dgm:spPr/>
    </dgm:pt>
    <dgm:pt modelId="{70A47059-2FE6-40F2-B3E9-54CBBBCF9D68}" type="pres">
      <dgm:prSet presAssocID="{C3759250-C96D-4F17-8B88-4AEB1CAB0DEE}" presName="iconRect" presStyleLbl="node1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mond"/>
        </a:ext>
      </dgm:extLst>
    </dgm:pt>
    <dgm:pt modelId="{8A10A56F-295C-4FE2-8E64-4BEFE4E1D373}" type="pres">
      <dgm:prSet presAssocID="{C3759250-C96D-4F17-8B88-4AEB1CAB0DEE}" presName="spaceRect" presStyleCnt="0"/>
      <dgm:spPr/>
    </dgm:pt>
    <dgm:pt modelId="{AFB17EBF-2A3C-47C1-BC1D-E1CD959E07C1}" type="pres">
      <dgm:prSet presAssocID="{C3759250-C96D-4F17-8B88-4AEB1CAB0DEE}" presName="parTx" presStyleLbl="revTx" presStyleIdx="2" presStyleCnt="4">
        <dgm:presLayoutVars>
          <dgm:chMax val="0"/>
          <dgm:chPref val="0"/>
        </dgm:presLayoutVars>
      </dgm:prSet>
      <dgm:spPr/>
    </dgm:pt>
    <dgm:pt modelId="{694609EE-650E-417A-B87B-4F519944DF4F}" type="pres">
      <dgm:prSet presAssocID="{074D3339-FA4E-4B79-BE89-3FB2D422291F}" presName="sibTrans" presStyleCnt="0"/>
      <dgm:spPr/>
    </dgm:pt>
    <dgm:pt modelId="{0B535E0F-7738-4E5C-82FA-CA2F0A62C4DB}" type="pres">
      <dgm:prSet presAssocID="{6F256BE3-64AB-4F8F-A9F2-D93E400BBDB5}" presName="compNode" presStyleCnt="0"/>
      <dgm:spPr/>
    </dgm:pt>
    <dgm:pt modelId="{267AC05F-9824-4569-80D8-1F1DD43ECF76}" type="pres">
      <dgm:prSet presAssocID="{6F256BE3-64AB-4F8F-A9F2-D93E400BBDB5}" presName="bgRect" presStyleLbl="bgShp" presStyleIdx="3" presStyleCnt="4"/>
      <dgm:spPr/>
    </dgm:pt>
    <dgm:pt modelId="{425FF3F9-5221-4A49-B90D-76B7869EFF0C}" type="pres">
      <dgm:prSet presAssocID="{6F256BE3-64AB-4F8F-A9F2-D93E400BBDB5}" presName="iconRect" presStyleLbl="node1" presStyleIdx="3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ng"/>
        </a:ext>
      </dgm:extLst>
    </dgm:pt>
    <dgm:pt modelId="{F9BAD342-957F-4684-92BA-A8E229D9ACD7}" type="pres">
      <dgm:prSet presAssocID="{6F256BE3-64AB-4F8F-A9F2-D93E400BBDB5}" presName="spaceRect" presStyleCnt="0"/>
      <dgm:spPr/>
    </dgm:pt>
    <dgm:pt modelId="{CDCE777A-2AE9-43A9-A6B5-64CDD4CDC2C8}" type="pres">
      <dgm:prSet presAssocID="{6F256BE3-64AB-4F8F-A9F2-D93E400BBDB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7074A10-F96B-4991-B50C-A8524D3B3276}" srcId="{53772BF8-FA8E-48E5-8061-B72EA901A001}" destId="{6F256BE3-64AB-4F8F-A9F2-D93E400BBDB5}" srcOrd="3" destOrd="0" parTransId="{95CFEAE0-6F14-4AAF-8930-F4A10865AE26}" sibTransId="{0D118A1C-1C18-46C0-8FE0-FF34C95CFE3C}"/>
    <dgm:cxn modelId="{F1AD6F5E-5163-40CE-AC1A-3FC947A4B820}" srcId="{53772BF8-FA8E-48E5-8061-B72EA901A001}" destId="{8C3F360C-DBFF-4E67-B703-AB387D0AEC77}" srcOrd="1" destOrd="0" parTransId="{06ED0528-CEAB-4005-BE8D-02ED8F941D25}" sibTransId="{C3362B83-B1B1-4966-B63A-6380191FC3CC}"/>
    <dgm:cxn modelId="{46822242-B1DC-49D9-AA76-DD57CA5C27EA}" type="presOf" srcId="{6F256BE3-64AB-4F8F-A9F2-D93E400BBDB5}" destId="{CDCE777A-2AE9-43A9-A6B5-64CDD4CDC2C8}" srcOrd="0" destOrd="0" presId="urn:microsoft.com/office/officeart/2018/2/layout/IconVerticalSolidList"/>
    <dgm:cxn modelId="{1A009B66-4120-496D-A9B5-542F413BB9A9}" type="presOf" srcId="{C3759250-C96D-4F17-8B88-4AEB1CAB0DEE}" destId="{AFB17EBF-2A3C-47C1-BC1D-E1CD959E07C1}" srcOrd="0" destOrd="0" presId="urn:microsoft.com/office/officeart/2018/2/layout/IconVerticalSolidList"/>
    <dgm:cxn modelId="{8DC2C968-1CB3-4DD9-832C-B92804649F7F}" type="presOf" srcId="{53772BF8-FA8E-48E5-8061-B72EA901A001}" destId="{CE58FC22-499F-4B4B-A442-AD12BF13EFDA}" srcOrd="0" destOrd="0" presId="urn:microsoft.com/office/officeart/2018/2/layout/IconVerticalSolidList"/>
    <dgm:cxn modelId="{38D2EC69-7923-4462-8876-04156EC5FF68}" type="presOf" srcId="{A748A516-5B15-4A09-94DD-95A1A857B83C}" destId="{AF4FB25B-B69A-4CE5-A58C-5A858E54F179}" srcOrd="0" destOrd="0" presId="urn:microsoft.com/office/officeart/2018/2/layout/IconVerticalSolidList"/>
    <dgm:cxn modelId="{07D7C850-E312-4E38-A1A7-CFB1E802A4F8}" srcId="{53772BF8-FA8E-48E5-8061-B72EA901A001}" destId="{A748A516-5B15-4A09-94DD-95A1A857B83C}" srcOrd="0" destOrd="0" parTransId="{3606AEB6-C2F0-4838-9433-F52395358ED0}" sibTransId="{47CC0B73-B906-4096-88E4-22ED87A973E9}"/>
    <dgm:cxn modelId="{38CC53C3-FF54-4161-8CE5-4309E1A48139}" type="presOf" srcId="{8C3F360C-DBFF-4E67-B703-AB387D0AEC77}" destId="{C266067F-1F40-4730-8DB1-FCC7A3079D2E}" srcOrd="0" destOrd="0" presId="urn:microsoft.com/office/officeart/2018/2/layout/IconVerticalSolidList"/>
    <dgm:cxn modelId="{71C264DF-D250-49D3-8F7B-A69A48DAC826}" srcId="{53772BF8-FA8E-48E5-8061-B72EA901A001}" destId="{C3759250-C96D-4F17-8B88-4AEB1CAB0DEE}" srcOrd="2" destOrd="0" parTransId="{74041DEE-BEE7-4717-A393-887F9E30B0C4}" sibTransId="{074D3339-FA4E-4B79-BE89-3FB2D422291F}"/>
    <dgm:cxn modelId="{38859150-B7AA-4DFE-A5BE-6D339DA95C06}" type="presParOf" srcId="{CE58FC22-499F-4B4B-A442-AD12BF13EFDA}" destId="{D8599C19-57A7-4201-94B6-6F2A9FC77CE4}" srcOrd="0" destOrd="0" presId="urn:microsoft.com/office/officeart/2018/2/layout/IconVerticalSolidList"/>
    <dgm:cxn modelId="{75FBF487-4431-48D9-9D78-732A1F3DA693}" type="presParOf" srcId="{D8599C19-57A7-4201-94B6-6F2A9FC77CE4}" destId="{566D88AA-C928-4DFD-8653-4D755882B062}" srcOrd="0" destOrd="0" presId="urn:microsoft.com/office/officeart/2018/2/layout/IconVerticalSolidList"/>
    <dgm:cxn modelId="{4E1F7BA6-5A9C-4372-9B95-0A8E9D381BC1}" type="presParOf" srcId="{D8599C19-57A7-4201-94B6-6F2A9FC77CE4}" destId="{FEB0A760-DD55-46DF-AA86-19EE6C4F714B}" srcOrd="1" destOrd="0" presId="urn:microsoft.com/office/officeart/2018/2/layout/IconVerticalSolidList"/>
    <dgm:cxn modelId="{861B42FF-D4A1-4401-AA77-535DADEA4EA0}" type="presParOf" srcId="{D8599C19-57A7-4201-94B6-6F2A9FC77CE4}" destId="{B4015400-FF19-4EC3-B518-0A2F14EA5223}" srcOrd="2" destOrd="0" presId="urn:microsoft.com/office/officeart/2018/2/layout/IconVerticalSolidList"/>
    <dgm:cxn modelId="{A7C9E4A0-6BDE-4C4D-A460-DBB52A367B04}" type="presParOf" srcId="{D8599C19-57A7-4201-94B6-6F2A9FC77CE4}" destId="{AF4FB25B-B69A-4CE5-A58C-5A858E54F179}" srcOrd="3" destOrd="0" presId="urn:microsoft.com/office/officeart/2018/2/layout/IconVerticalSolidList"/>
    <dgm:cxn modelId="{81D04DB6-9AAA-4F79-9F6F-94D2BBF167FA}" type="presParOf" srcId="{CE58FC22-499F-4B4B-A442-AD12BF13EFDA}" destId="{B996E129-9DF0-4C55-AF6A-2B6405EDC185}" srcOrd="1" destOrd="0" presId="urn:microsoft.com/office/officeart/2018/2/layout/IconVerticalSolidList"/>
    <dgm:cxn modelId="{D4F67A96-9710-4BD2-8BCA-56B9D5259211}" type="presParOf" srcId="{CE58FC22-499F-4B4B-A442-AD12BF13EFDA}" destId="{7E45ACE3-132D-449A-B5F9-1F9A0A1297D1}" srcOrd="2" destOrd="0" presId="urn:microsoft.com/office/officeart/2018/2/layout/IconVerticalSolidList"/>
    <dgm:cxn modelId="{DD8830F7-B7D8-4A75-9A83-2643AE609666}" type="presParOf" srcId="{7E45ACE3-132D-449A-B5F9-1F9A0A1297D1}" destId="{E36FBF97-8D24-474A-BF40-EB2C6EAAB80A}" srcOrd="0" destOrd="0" presId="urn:microsoft.com/office/officeart/2018/2/layout/IconVerticalSolidList"/>
    <dgm:cxn modelId="{3D612DE3-2095-4D44-9F8F-D303A15FEF93}" type="presParOf" srcId="{7E45ACE3-132D-449A-B5F9-1F9A0A1297D1}" destId="{3DA6E144-3F98-4F5D-9CBB-E6582D2531AF}" srcOrd="1" destOrd="0" presId="urn:microsoft.com/office/officeart/2018/2/layout/IconVerticalSolidList"/>
    <dgm:cxn modelId="{542B247E-474F-4899-8ACD-E807421899AA}" type="presParOf" srcId="{7E45ACE3-132D-449A-B5F9-1F9A0A1297D1}" destId="{37DD609F-3C2E-4804-95A4-359A7CE30B4E}" srcOrd="2" destOrd="0" presId="urn:microsoft.com/office/officeart/2018/2/layout/IconVerticalSolidList"/>
    <dgm:cxn modelId="{232722E9-13B9-43CA-ADCE-318F5A74BF3F}" type="presParOf" srcId="{7E45ACE3-132D-449A-B5F9-1F9A0A1297D1}" destId="{C266067F-1F40-4730-8DB1-FCC7A3079D2E}" srcOrd="3" destOrd="0" presId="urn:microsoft.com/office/officeart/2018/2/layout/IconVerticalSolidList"/>
    <dgm:cxn modelId="{4E87BA04-7AB6-428B-BCE8-B6A2832C7EAB}" type="presParOf" srcId="{CE58FC22-499F-4B4B-A442-AD12BF13EFDA}" destId="{C7E681A4-4E2E-44BC-AF60-42AE6E6797CF}" srcOrd="3" destOrd="0" presId="urn:microsoft.com/office/officeart/2018/2/layout/IconVerticalSolidList"/>
    <dgm:cxn modelId="{F409289A-B8D1-4C8D-88E7-357B5DECA3DD}" type="presParOf" srcId="{CE58FC22-499F-4B4B-A442-AD12BF13EFDA}" destId="{140347B5-5B20-43D0-95C0-73300755E345}" srcOrd="4" destOrd="0" presId="urn:microsoft.com/office/officeart/2018/2/layout/IconVerticalSolidList"/>
    <dgm:cxn modelId="{773B2C02-6DB3-486C-AB02-9746E28BE177}" type="presParOf" srcId="{140347B5-5B20-43D0-95C0-73300755E345}" destId="{AB1A934E-36BB-4D76-9976-DD90C1F5CBF6}" srcOrd="0" destOrd="0" presId="urn:microsoft.com/office/officeart/2018/2/layout/IconVerticalSolidList"/>
    <dgm:cxn modelId="{1CF4FE98-9059-4AF0-957C-1C40200D1726}" type="presParOf" srcId="{140347B5-5B20-43D0-95C0-73300755E345}" destId="{70A47059-2FE6-40F2-B3E9-54CBBBCF9D68}" srcOrd="1" destOrd="0" presId="urn:microsoft.com/office/officeart/2018/2/layout/IconVerticalSolidList"/>
    <dgm:cxn modelId="{53D755BF-4136-4D4B-9325-3D39570BDE49}" type="presParOf" srcId="{140347B5-5B20-43D0-95C0-73300755E345}" destId="{8A10A56F-295C-4FE2-8E64-4BEFE4E1D373}" srcOrd="2" destOrd="0" presId="urn:microsoft.com/office/officeart/2018/2/layout/IconVerticalSolidList"/>
    <dgm:cxn modelId="{8851D0F8-B606-4AE2-A335-B1573E03F0DE}" type="presParOf" srcId="{140347B5-5B20-43D0-95C0-73300755E345}" destId="{AFB17EBF-2A3C-47C1-BC1D-E1CD959E07C1}" srcOrd="3" destOrd="0" presId="urn:microsoft.com/office/officeart/2018/2/layout/IconVerticalSolidList"/>
    <dgm:cxn modelId="{78997CB9-7CF4-4F53-AA23-201A1AD5F64A}" type="presParOf" srcId="{CE58FC22-499F-4B4B-A442-AD12BF13EFDA}" destId="{694609EE-650E-417A-B87B-4F519944DF4F}" srcOrd="5" destOrd="0" presId="urn:microsoft.com/office/officeart/2018/2/layout/IconVerticalSolidList"/>
    <dgm:cxn modelId="{352A8CBA-66D4-4DCF-A810-EFD3061B3E99}" type="presParOf" srcId="{CE58FC22-499F-4B4B-A442-AD12BF13EFDA}" destId="{0B535E0F-7738-4E5C-82FA-CA2F0A62C4DB}" srcOrd="6" destOrd="0" presId="urn:microsoft.com/office/officeart/2018/2/layout/IconVerticalSolidList"/>
    <dgm:cxn modelId="{7924A1DB-DD66-4522-A40C-9E436D679849}" type="presParOf" srcId="{0B535E0F-7738-4E5C-82FA-CA2F0A62C4DB}" destId="{267AC05F-9824-4569-80D8-1F1DD43ECF76}" srcOrd="0" destOrd="0" presId="urn:microsoft.com/office/officeart/2018/2/layout/IconVerticalSolidList"/>
    <dgm:cxn modelId="{1BE14CE1-D454-42CC-99A8-C0B52FBD11A6}" type="presParOf" srcId="{0B535E0F-7738-4E5C-82FA-CA2F0A62C4DB}" destId="{425FF3F9-5221-4A49-B90D-76B7869EFF0C}" srcOrd="1" destOrd="0" presId="urn:microsoft.com/office/officeart/2018/2/layout/IconVerticalSolidList"/>
    <dgm:cxn modelId="{515C2A26-D04E-4D1A-9E09-73A18785D985}" type="presParOf" srcId="{0B535E0F-7738-4E5C-82FA-CA2F0A62C4DB}" destId="{F9BAD342-957F-4684-92BA-A8E229D9ACD7}" srcOrd="2" destOrd="0" presId="urn:microsoft.com/office/officeart/2018/2/layout/IconVerticalSolidList"/>
    <dgm:cxn modelId="{D12256A0-A5EE-4D6F-8B71-2D7511129ABF}" type="presParOf" srcId="{0B535E0F-7738-4E5C-82FA-CA2F0A62C4DB}" destId="{CDCE777A-2AE9-43A9-A6B5-64CDD4CDC2C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5958EF-7527-40C2-B453-E1193420D3B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56A27EA-5A6A-4B71-9C65-DE2F141BA50D}">
      <dgm:prSet/>
      <dgm:spPr/>
      <dgm:t>
        <a:bodyPr/>
        <a:lstStyle/>
        <a:p>
          <a:r>
            <a:rPr lang="en-US" dirty="0"/>
            <a:t>Our products have good quality, good material, have uniqueness, reasonable, and we do delivery.</a:t>
          </a:r>
        </a:p>
      </dgm:t>
    </dgm:pt>
    <dgm:pt modelId="{FB001F7D-082D-496E-BBDB-F4F29249B79A}" type="parTrans" cxnId="{2B5F9337-3A83-4E19-8BDA-8BC1D6E46AF1}">
      <dgm:prSet/>
      <dgm:spPr/>
      <dgm:t>
        <a:bodyPr/>
        <a:lstStyle/>
        <a:p>
          <a:endParaRPr lang="en-US"/>
        </a:p>
      </dgm:t>
    </dgm:pt>
    <dgm:pt modelId="{1206269A-A2C5-4370-BE34-C38FEA32F9CF}" type="sibTrans" cxnId="{2B5F9337-3A83-4E19-8BDA-8BC1D6E46AF1}">
      <dgm:prSet/>
      <dgm:spPr/>
      <dgm:t>
        <a:bodyPr/>
        <a:lstStyle/>
        <a:p>
          <a:endParaRPr lang="en-US"/>
        </a:p>
      </dgm:t>
    </dgm:pt>
    <dgm:pt modelId="{97EFA54B-9A9B-40FB-802C-78E0C635C2D2}">
      <dgm:prSet/>
      <dgm:spPr/>
      <dgm:t>
        <a:bodyPr/>
        <a:lstStyle/>
        <a:p>
          <a:r>
            <a:rPr lang="en-US" dirty="0"/>
            <a:t>In the website under real talk we share some knowledge about the jewelry we sell to people.</a:t>
          </a:r>
        </a:p>
      </dgm:t>
    </dgm:pt>
    <dgm:pt modelId="{7E0F2FBC-1C1A-4D0E-A45B-919E0E36FF5E}" type="parTrans" cxnId="{481F125B-0B94-46B9-B4D4-87499A144C26}">
      <dgm:prSet/>
      <dgm:spPr/>
      <dgm:t>
        <a:bodyPr/>
        <a:lstStyle/>
        <a:p>
          <a:endParaRPr lang="en-US"/>
        </a:p>
      </dgm:t>
    </dgm:pt>
    <dgm:pt modelId="{6C25C3C6-28F2-4DF4-815E-C900BB670555}" type="sibTrans" cxnId="{481F125B-0B94-46B9-B4D4-87499A144C26}">
      <dgm:prSet/>
      <dgm:spPr/>
      <dgm:t>
        <a:bodyPr/>
        <a:lstStyle/>
        <a:p>
          <a:endParaRPr lang="en-US"/>
        </a:p>
      </dgm:t>
    </dgm:pt>
    <dgm:pt modelId="{9E6519B0-A0DB-4600-9CA3-58F1E1534BEE}">
      <dgm:prSet/>
      <dgm:spPr/>
      <dgm:t>
        <a:bodyPr/>
        <a:lstStyle/>
        <a:p>
          <a:r>
            <a:rPr lang="en-US"/>
            <a:t>Our products represents fashion, inspiration, and expression. </a:t>
          </a:r>
        </a:p>
      </dgm:t>
    </dgm:pt>
    <dgm:pt modelId="{06E306A0-4749-45E9-976B-707A5426D7DE}" type="parTrans" cxnId="{8ED560F9-982F-45E7-84F3-4A2EDF4D5222}">
      <dgm:prSet/>
      <dgm:spPr/>
      <dgm:t>
        <a:bodyPr/>
        <a:lstStyle/>
        <a:p>
          <a:endParaRPr lang="en-US"/>
        </a:p>
      </dgm:t>
    </dgm:pt>
    <dgm:pt modelId="{96733CD6-1491-45C3-88DE-E108193968C3}" type="sibTrans" cxnId="{8ED560F9-982F-45E7-84F3-4A2EDF4D5222}">
      <dgm:prSet/>
      <dgm:spPr/>
      <dgm:t>
        <a:bodyPr/>
        <a:lstStyle/>
        <a:p>
          <a:endParaRPr lang="en-US"/>
        </a:p>
      </dgm:t>
    </dgm:pt>
    <dgm:pt modelId="{A7817498-80B2-4097-898D-861CFA27BFF2}" type="pres">
      <dgm:prSet presAssocID="{EB5958EF-7527-40C2-B453-E1193420D3B1}" presName="root" presStyleCnt="0">
        <dgm:presLayoutVars>
          <dgm:dir/>
          <dgm:resizeHandles val="exact"/>
        </dgm:presLayoutVars>
      </dgm:prSet>
      <dgm:spPr/>
    </dgm:pt>
    <dgm:pt modelId="{91BA1344-DD84-4A7D-B26B-279242600D23}" type="pres">
      <dgm:prSet presAssocID="{E56A27EA-5A6A-4B71-9C65-DE2F141BA50D}" presName="compNode" presStyleCnt="0"/>
      <dgm:spPr/>
    </dgm:pt>
    <dgm:pt modelId="{E581E696-33F0-436A-B268-37CDDF1D641C}" type="pres">
      <dgm:prSet presAssocID="{E56A27EA-5A6A-4B71-9C65-DE2F141BA50D}" presName="iconRect" presStyleLbl="node1" presStyleIdx="0" presStyleCnt="3" custLinFactNeighborX="2258" custLinFactNeighborY="37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20153DAE-4257-4354-9E0F-D96186C83664}" type="pres">
      <dgm:prSet presAssocID="{E56A27EA-5A6A-4B71-9C65-DE2F141BA50D}" presName="spaceRect" presStyleCnt="0"/>
      <dgm:spPr/>
    </dgm:pt>
    <dgm:pt modelId="{A22B21A3-C0CE-48C2-9370-D34F060967EA}" type="pres">
      <dgm:prSet presAssocID="{E56A27EA-5A6A-4B71-9C65-DE2F141BA50D}" presName="textRect" presStyleLbl="revTx" presStyleIdx="0" presStyleCnt="3">
        <dgm:presLayoutVars>
          <dgm:chMax val="1"/>
          <dgm:chPref val="1"/>
        </dgm:presLayoutVars>
      </dgm:prSet>
      <dgm:spPr/>
    </dgm:pt>
    <dgm:pt modelId="{6C63D30F-1A75-428F-B587-BAF887C69F32}" type="pres">
      <dgm:prSet presAssocID="{1206269A-A2C5-4370-BE34-C38FEA32F9CF}" presName="sibTrans" presStyleCnt="0"/>
      <dgm:spPr/>
    </dgm:pt>
    <dgm:pt modelId="{2FD20B9E-D493-468C-8C89-80EED26CB66F}" type="pres">
      <dgm:prSet presAssocID="{97EFA54B-9A9B-40FB-802C-78E0C635C2D2}" presName="compNode" presStyleCnt="0"/>
      <dgm:spPr/>
    </dgm:pt>
    <dgm:pt modelId="{95CFCC27-4119-4971-BC24-03AA3FE22DF2}" type="pres">
      <dgm:prSet presAssocID="{97EFA54B-9A9B-40FB-802C-78E0C635C2D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ng"/>
        </a:ext>
      </dgm:extLst>
    </dgm:pt>
    <dgm:pt modelId="{D6C48BCB-FC34-4AEC-9CED-7B30BA14E958}" type="pres">
      <dgm:prSet presAssocID="{97EFA54B-9A9B-40FB-802C-78E0C635C2D2}" presName="spaceRect" presStyleCnt="0"/>
      <dgm:spPr/>
    </dgm:pt>
    <dgm:pt modelId="{2858A29A-1291-4467-8DE2-D994CA4954D1}" type="pres">
      <dgm:prSet presAssocID="{97EFA54B-9A9B-40FB-802C-78E0C635C2D2}" presName="textRect" presStyleLbl="revTx" presStyleIdx="1" presStyleCnt="3">
        <dgm:presLayoutVars>
          <dgm:chMax val="1"/>
          <dgm:chPref val="1"/>
        </dgm:presLayoutVars>
      </dgm:prSet>
      <dgm:spPr/>
    </dgm:pt>
    <dgm:pt modelId="{F496360B-882A-4560-A202-E61AF50AC123}" type="pres">
      <dgm:prSet presAssocID="{6C25C3C6-28F2-4DF4-815E-C900BB670555}" presName="sibTrans" presStyleCnt="0"/>
      <dgm:spPr/>
    </dgm:pt>
    <dgm:pt modelId="{FBEE500E-8719-46D1-B51E-F1E2F9206932}" type="pres">
      <dgm:prSet presAssocID="{9E6519B0-A0DB-4600-9CA3-58F1E1534BEE}" presName="compNode" presStyleCnt="0"/>
      <dgm:spPr/>
    </dgm:pt>
    <dgm:pt modelId="{ABF78D68-E873-4C97-B0C0-2A618C3A3C7E}" type="pres">
      <dgm:prSet presAssocID="{9E6519B0-A0DB-4600-9CA3-58F1E1534BE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ess"/>
        </a:ext>
      </dgm:extLst>
    </dgm:pt>
    <dgm:pt modelId="{45F66C83-6745-4C44-993C-36D9DD1A5E35}" type="pres">
      <dgm:prSet presAssocID="{9E6519B0-A0DB-4600-9CA3-58F1E1534BEE}" presName="spaceRect" presStyleCnt="0"/>
      <dgm:spPr/>
    </dgm:pt>
    <dgm:pt modelId="{94E2C1B4-443D-4D61-8D85-7A0A9CA54865}" type="pres">
      <dgm:prSet presAssocID="{9E6519B0-A0DB-4600-9CA3-58F1E1534BE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B3EDD03-7ABC-455D-BDC7-A84AF73B28C0}" type="presOf" srcId="{9E6519B0-A0DB-4600-9CA3-58F1E1534BEE}" destId="{94E2C1B4-443D-4D61-8D85-7A0A9CA54865}" srcOrd="0" destOrd="0" presId="urn:microsoft.com/office/officeart/2018/2/layout/IconLabelList"/>
    <dgm:cxn modelId="{D2A2BD07-C28D-4A4A-AC8B-FC969BF6C19D}" type="presOf" srcId="{E56A27EA-5A6A-4B71-9C65-DE2F141BA50D}" destId="{A22B21A3-C0CE-48C2-9370-D34F060967EA}" srcOrd="0" destOrd="0" presId="urn:microsoft.com/office/officeart/2018/2/layout/IconLabelList"/>
    <dgm:cxn modelId="{33A28722-6257-4AB4-95AE-E774424822E0}" type="presOf" srcId="{EB5958EF-7527-40C2-B453-E1193420D3B1}" destId="{A7817498-80B2-4097-898D-861CFA27BFF2}" srcOrd="0" destOrd="0" presId="urn:microsoft.com/office/officeart/2018/2/layout/IconLabelList"/>
    <dgm:cxn modelId="{2B5F9337-3A83-4E19-8BDA-8BC1D6E46AF1}" srcId="{EB5958EF-7527-40C2-B453-E1193420D3B1}" destId="{E56A27EA-5A6A-4B71-9C65-DE2F141BA50D}" srcOrd="0" destOrd="0" parTransId="{FB001F7D-082D-496E-BBDB-F4F29249B79A}" sibTransId="{1206269A-A2C5-4370-BE34-C38FEA32F9CF}"/>
    <dgm:cxn modelId="{481F125B-0B94-46B9-B4D4-87499A144C26}" srcId="{EB5958EF-7527-40C2-B453-E1193420D3B1}" destId="{97EFA54B-9A9B-40FB-802C-78E0C635C2D2}" srcOrd="1" destOrd="0" parTransId="{7E0F2FBC-1C1A-4D0E-A45B-919E0E36FF5E}" sibTransId="{6C25C3C6-28F2-4DF4-815E-C900BB670555}"/>
    <dgm:cxn modelId="{54947B5C-82ED-4B15-8917-ED73D1A1A539}" type="presOf" srcId="{97EFA54B-9A9B-40FB-802C-78E0C635C2D2}" destId="{2858A29A-1291-4467-8DE2-D994CA4954D1}" srcOrd="0" destOrd="0" presId="urn:microsoft.com/office/officeart/2018/2/layout/IconLabelList"/>
    <dgm:cxn modelId="{8ED560F9-982F-45E7-84F3-4A2EDF4D5222}" srcId="{EB5958EF-7527-40C2-B453-E1193420D3B1}" destId="{9E6519B0-A0DB-4600-9CA3-58F1E1534BEE}" srcOrd="2" destOrd="0" parTransId="{06E306A0-4749-45E9-976B-707A5426D7DE}" sibTransId="{96733CD6-1491-45C3-88DE-E108193968C3}"/>
    <dgm:cxn modelId="{CD97A4D4-1B30-4FA9-B639-36A79B7752FA}" type="presParOf" srcId="{A7817498-80B2-4097-898D-861CFA27BFF2}" destId="{91BA1344-DD84-4A7D-B26B-279242600D23}" srcOrd="0" destOrd="0" presId="urn:microsoft.com/office/officeart/2018/2/layout/IconLabelList"/>
    <dgm:cxn modelId="{3E1449D4-CCCB-4AF7-9294-881012C5BA6A}" type="presParOf" srcId="{91BA1344-DD84-4A7D-B26B-279242600D23}" destId="{E581E696-33F0-436A-B268-37CDDF1D641C}" srcOrd="0" destOrd="0" presId="urn:microsoft.com/office/officeart/2018/2/layout/IconLabelList"/>
    <dgm:cxn modelId="{FA0D603E-87FE-4EF3-BC1F-720F52B9801E}" type="presParOf" srcId="{91BA1344-DD84-4A7D-B26B-279242600D23}" destId="{20153DAE-4257-4354-9E0F-D96186C83664}" srcOrd="1" destOrd="0" presId="urn:microsoft.com/office/officeart/2018/2/layout/IconLabelList"/>
    <dgm:cxn modelId="{3754053F-D614-4C97-A8B6-EB5111A2CD27}" type="presParOf" srcId="{91BA1344-DD84-4A7D-B26B-279242600D23}" destId="{A22B21A3-C0CE-48C2-9370-D34F060967EA}" srcOrd="2" destOrd="0" presId="urn:microsoft.com/office/officeart/2018/2/layout/IconLabelList"/>
    <dgm:cxn modelId="{1BEB8083-6B77-4104-B4C0-8EF372561EE7}" type="presParOf" srcId="{A7817498-80B2-4097-898D-861CFA27BFF2}" destId="{6C63D30F-1A75-428F-B587-BAF887C69F32}" srcOrd="1" destOrd="0" presId="urn:microsoft.com/office/officeart/2018/2/layout/IconLabelList"/>
    <dgm:cxn modelId="{0F6C7EE4-CA54-42BF-B0A8-995C7E1F4C52}" type="presParOf" srcId="{A7817498-80B2-4097-898D-861CFA27BFF2}" destId="{2FD20B9E-D493-468C-8C89-80EED26CB66F}" srcOrd="2" destOrd="0" presId="urn:microsoft.com/office/officeart/2018/2/layout/IconLabelList"/>
    <dgm:cxn modelId="{654F3B59-C202-4619-BAD6-862AD9364F1A}" type="presParOf" srcId="{2FD20B9E-D493-468C-8C89-80EED26CB66F}" destId="{95CFCC27-4119-4971-BC24-03AA3FE22DF2}" srcOrd="0" destOrd="0" presId="urn:microsoft.com/office/officeart/2018/2/layout/IconLabelList"/>
    <dgm:cxn modelId="{7644F91C-20B7-4A51-AB65-CA1A8F945BE0}" type="presParOf" srcId="{2FD20B9E-D493-468C-8C89-80EED26CB66F}" destId="{D6C48BCB-FC34-4AEC-9CED-7B30BA14E958}" srcOrd="1" destOrd="0" presId="urn:microsoft.com/office/officeart/2018/2/layout/IconLabelList"/>
    <dgm:cxn modelId="{55E63529-28AC-49E2-A711-7C526A6019EB}" type="presParOf" srcId="{2FD20B9E-D493-468C-8C89-80EED26CB66F}" destId="{2858A29A-1291-4467-8DE2-D994CA4954D1}" srcOrd="2" destOrd="0" presId="urn:microsoft.com/office/officeart/2018/2/layout/IconLabelList"/>
    <dgm:cxn modelId="{313BFA2B-599E-4FA6-A3D4-AD257EA07E56}" type="presParOf" srcId="{A7817498-80B2-4097-898D-861CFA27BFF2}" destId="{F496360B-882A-4560-A202-E61AF50AC123}" srcOrd="3" destOrd="0" presId="urn:microsoft.com/office/officeart/2018/2/layout/IconLabelList"/>
    <dgm:cxn modelId="{439A0C2D-27AA-40FA-8403-D57451D1E9A8}" type="presParOf" srcId="{A7817498-80B2-4097-898D-861CFA27BFF2}" destId="{FBEE500E-8719-46D1-B51E-F1E2F9206932}" srcOrd="4" destOrd="0" presId="urn:microsoft.com/office/officeart/2018/2/layout/IconLabelList"/>
    <dgm:cxn modelId="{58772EDF-A113-4AAB-BE47-8E43704D57D4}" type="presParOf" srcId="{FBEE500E-8719-46D1-B51E-F1E2F9206932}" destId="{ABF78D68-E873-4C97-B0C0-2A618C3A3C7E}" srcOrd="0" destOrd="0" presId="urn:microsoft.com/office/officeart/2018/2/layout/IconLabelList"/>
    <dgm:cxn modelId="{DAF7DEF9-9A21-4DF6-916B-E8B1B5D557F6}" type="presParOf" srcId="{FBEE500E-8719-46D1-B51E-F1E2F9206932}" destId="{45F66C83-6745-4C44-993C-36D9DD1A5E35}" srcOrd="1" destOrd="0" presId="urn:microsoft.com/office/officeart/2018/2/layout/IconLabelList"/>
    <dgm:cxn modelId="{819344C5-9B4D-4730-A6F8-1D03B225F5AE}" type="presParOf" srcId="{FBEE500E-8719-46D1-B51E-F1E2F9206932}" destId="{94E2C1B4-443D-4D61-8D85-7A0A9CA5486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CD851D-08DD-4B03-94C7-0419426D131E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3873C97-9F2C-4A05-B51C-B52AE3FBB492}">
      <dgm:prSet/>
      <dgm:spPr/>
      <dgm:t>
        <a:bodyPr/>
        <a:lstStyle/>
        <a:p>
          <a:r>
            <a:rPr lang="en-US"/>
            <a:t>We have design jewelry to the size of your liking. Ex. 18 inches necklace, 20 inches necklace, etc. (You can check our jewelry chart on the website).</a:t>
          </a:r>
        </a:p>
      </dgm:t>
    </dgm:pt>
    <dgm:pt modelId="{D5AE72E4-7515-40E7-8D1F-52CD139ADBAC}" type="parTrans" cxnId="{F87267C6-3777-48CD-9B75-AFA5DBE75232}">
      <dgm:prSet/>
      <dgm:spPr/>
      <dgm:t>
        <a:bodyPr/>
        <a:lstStyle/>
        <a:p>
          <a:endParaRPr lang="en-US"/>
        </a:p>
      </dgm:t>
    </dgm:pt>
    <dgm:pt modelId="{209A136A-463E-4A39-92DE-CD95C6AF3FC5}" type="sibTrans" cxnId="{F87267C6-3777-48CD-9B75-AFA5DBE75232}">
      <dgm:prSet/>
      <dgm:spPr/>
      <dgm:t>
        <a:bodyPr/>
        <a:lstStyle/>
        <a:p>
          <a:endParaRPr lang="en-US"/>
        </a:p>
      </dgm:t>
    </dgm:pt>
    <dgm:pt modelId="{33FE4024-1CAB-4B31-9E34-A4F28C0FC9D8}">
      <dgm:prSet/>
      <dgm:spPr/>
      <dgm:t>
        <a:bodyPr/>
        <a:lstStyle/>
        <a:p>
          <a:r>
            <a:rPr lang="en-US"/>
            <a:t>Any problems, comments, questions you can contact us at the email </a:t>
          </a:r>
          <a:r>
            <a:rPr lang="en-US">
              <a:hlinkClick xmlns:r="http://schemas.openxmlformats.org/officeDocument/2006/relationships" r:id="rId1"/>
            </a:rPr>
            <a:t>baboutbizness1@gmail.com</a:t>
          </a:r>
          <a:r>
            <a:rPr lang="en-US"/>
            <a:t>.</a:t>
          </a:r>
        </a:p>
      </dgm:t>
    </dgm:pt>
    <dgm:pt modelId="{A473137F-EE32-46B6-8206-7AECDDEB9EEE}" type="parTrans" cxnId="{14E52795-96C1-418A-A0FA-072E96C30E60}">
      <dgm:prSet/>
      <dgm:spPr/>
      <dgm:t>
        <a:bodyPr/>
        <a:lstStyle/>
        <a:p>
          <a:endParaRPr lang="en-US"/>
        </a:p>
      </dgm:t>
    </dgm:pt>
    <dgm:pt modelId="{62EF6162-FDFF-4684-8FEB-F74C1553315D}" type="sibTrans" cxnId="{14E52795-96C1-418A-A0FA-072E96C30E60}">
      <dgm:prSet/>
      <dgm:spPr/>
      <dgm:t>
        <a:bodyPr/>
        <a:lstStyle/>
        <a:p>
          <a:endParaRPr lang="en-US"/>
        </a:p>
      </dgm:t>
    </dgm:pt>
    <dgm:pt modelId="{1C1DE22A-7FBB-42E6-B761-EADBE71C38BC}">
      <dgm:prSet/>
      <dgm:spPr/>
      <dgm:t>
        <a:bodyPr/>
        <a:lstStyle/>
        <a:p>
          <a:r>
            <a:rPr lang="en-US"/>
            <a:t>Our jewelry is unique and has an original design, and we use a different clasps for our jewelry pieces.</a:t>
          </a:r>
        </a:p>
      </dgm:t>
    </dgm:pt>
    <dgm:pt modelId="{02A07A93-D3B6-403F-BD0E-E22A7DA461C3}" type="parTrans" cxnId="{E55FC977-0EBA-49DA-9CB9-1D0055B51EF6}">
      <dgm:prSet/>
      <dgm:spPr/>
      <dgm:t>
        <a:bodyPr/>
        <a:lstStyle/>
        <a:p>
          <a:endParaRPr lang="en-US"/>
        </a:p>
      </dgm:t>
    </dgm:pt>
    <dgm:pt modelId="{027023C6-9668-4A24-8092-C0184C43E051}" type="sibTrans" cxnId="{E55FC977-0EBA-49DA-9CB9-1D0055B51EF6}">
      <dgm:prSet/>
      <dgm:spPr/>
      <dgm:t>
        <a:bodyPr/>
        <a:lstStyle/>
        <a:p>
          <a:endParaRPr lang="en-US"/>
        </a:p>
      </dgm:t>
    </dgm:pt>
    <dgm:pt modelId="{C5776263-0CE5-41C4-9D98-AB62A7D1C189}">
      <dgm:prSet/>
      <dgm:spPr/>
      <dgm:t>
        <a:bodyPr/>
        <a:lstStyle/>
        <a:p>
          <a:r>
            <a:rPr lang="en-US"/>
            <a:t>We use good quality in material for our apparel and has an original design for each style that is created. </a:t>
          </a:r>
        </a:p>
      </dgm:t>
    </dgm:pt>
    <dgm:pt modelId="{D7D17B1C-B80C-4BE9-840B-C08C95CF21B3}" type="parTrans" cxnId="{61F50E61-1646-4876-8639-607FE2C2D44C}">
      <dgm:prSet/>
      <dgm:spPr/>
      <dgm:t>
        <a:bodyPr/>
        <a:lstStyle/>
        <a:p>
          <a:endParaRPr lang="en-US"/>
        </a:p>
      </dgm:t>
    </dgm:pt>
    <dgm:pt modelId="{E2F31C65-C948-4C49-B56C-0B5FD1C1836E}" type="sibTrans" cxnId="{61F50E61-1646-4876-8639-607FE2C2D44C}">
      <dgm:prSet/>
      <dgm:spPr/>
      <dgm:t>
        <a:bodyPr/>
        <a:lstStyle/>
        <a:p>
          <a:endParaRPr lang="en-US"/>
        </a:p>
      </dgm:t>
    </dgm:pt>
    <dgm:pt modelId="{93022EAE-C944-4369-A085-94BB7EA3938D}" type="pres">
      <dgm:prSet presAssocID="{80CD851D-08DD-4B03-94C7-0419426D131E}" presName="diagram" presStyleCnt="0">
        <dgm:presLayoutVars>
          <dgm:dir/>
          <dgm:resizeHandles val="exact"/>
        </dgm:presLayoutVars>
      </dgm:prSet>
      <dgm:spPr/>
    </dgm:pt>
    <dgm:pt modelId="{3455D72D-FCB4-43CA-BAA5-CF1EF5754961}" type="pres">
      <dgm:prSet presAssocID="{D3873C97-9F2C-4A05-B51C-B52AE3FBB492}" presName="node" presStyleLbl="node1" presStyleIdx="0" presStyleCnt="4">
        <dgm:presLayoutVars>
          <dgm:bulletEnabled val="1"/>
        </dgm:presLayoutVars>
      </dgm:prSet>
      <dgm:spPr/>
    </dgm:pt>
    <dgm:pt modelId="{D29699C0-2198-4BDE-A5ED-875F177C7E19}" type="pres">
      <dgm:prSet presAssocID="{209A136A-463E-4A39-92DE-CD95C6AF3FC5}" presName="sibTrans" presStyleCnt="0"/>
      <dgm:spPr/>
    </dgm:pt>
    <dgm:pt modelId="{1E672B39-60A6-4B8B-A0A9-53F35E56FC11}" type="pres">
      <dgm:prSet presAssocID="{33FE4024-1CAB-4B31-9E34-A4F28C0FC9D8}" presName="node" presStyleLbl="node1" presStyleIdx="1" presStyleCnt="4">
        <dgm:presLayoutVars>
          <dgm:bulletEnabled val="1"/>
        </dgm:presLayoutVars>
      </dgm:prSet>
      <dgm:spPr/>
    </dgm:pt>
    <dgm:pt modelId="{768666A0-BAA6-4097-AF07-F6AA40B02665}" type="pres">
      <dgm:prSet presAssocID="{62EF6162-FDFF-4684-8FEB-F74C1553315D}" presName="sibTrans" presStyleCnt="0"/>
      <dgm:spPr/>
    </dgm:pt>
    <dgm:pt modelId="{57697881-6319-4528-BACF-CE2B6AAC85CD}" type="pres">
      <dgm:prSet presAssocID="{1C1DE22A-7FBB-42E6-B761-EADBE71C38BC}" presName="node" presStyleLbl="node1" presStyleIdx="2" presStyleCnt="4">
        <dgm:presLayoutVars>
          <dgm:bulletEnabled val="1"/>
        </dgm:presLayoutVars>
      </dgm:prSet>
      <dgm:spPr/>
    </dgm:pt>
    <dgm:pt modelId="{78925E21-ED34-44CB-8F19-221AB91B6CED}" type="pres">
      <dgm:prSet presAssocID="{027023C6-9668-4A24-8092-C0184C43E051}" presName="sibTrans" presStyleCnt="0"/>
      <dgm:spPr/>
    </dgm:pt>
    <dgm:pt modelId="{0534DDA2-5BED-43C6-8C76-5F02F1FF9055}" type="pres">
      <dgm:prSet presAssocID="{C5776263-0CE5-41C4-9D98-AB62A7D1C189}" presName="node" presStyleLbl="node1" presStyleIdx="3" presStyleCnt="4">
        <dgm:presLayoutVars>
          <dgm:bulletEnabled val="1"/>
        </dgm:presLayoutVars>
      </dgm:prSet>
      <dgm:spPr/>
    </dgm:pt>
  </dgm:ptLst>
  <dgm:cxnLst>
    <dgm:cxn modelId="{6C147E25-06BE-4633-A690-FC8F17CBAE12}" type="presOf" srcId="{1C1DE22A-7FBB-42E6-B761-EADBE71C38BC}" destId="{57697881-6319-4528-BACF-CE2B6AAC85CD}" srcOrd="0" destOrd="0" presId="urn:microsoft.com/office/officeart/2005/8/layout/default"/>
    <dgm:cxn modelId="{61F50E61-1646-4876-8639-607FE2C2D44C}" srcId="{80CD851D-08DD-4B03-94C7-0419426D131E}" destId="{C5776263-0CE5-41C4-9D98-AB62A7D1C189}" srcOrd="3" destOrd="0" parTransId="{D7D17B1C-B80C-4BE9-840B-C08C95CF21B3}" sibTransId="{E2F31C65-C948-4C49-B56C-0B5FD1C1836E}"/>
    <dgm:cxn modelId="{84762577-5C40-4DFF-ACAE-B905E14DE31D}" type="presOf" srcId="{C5776263-0CE5-41C4-9D98-AB62A7D1C189}" destId="{0534DDA2-5BED-43C6-8C76-5F02F1FF9055}" srcOrd="0" destOrd="0" presId="urn:microsoft.com/office/officeart/2005/8/layout/default"/>
    <dgm:cxn modelId="{E55FC977-0EBA-49DA-9CB9-1D0055B51EF6}" srcId="{80CD851D-08DD-4B03-94C7-0419426D131E}" destId="{1C1DE22A-7FBB-42E6-B761-EADBE71C38BC}" srcOrd="2" destOrd="0" parTransId="{02A07A93-D3B6-403F-BD0E-E22A7DA461C3}" sibTransId="{027023C6-9668-4A24-8092-C0184C43E051}"/>
    <dgm:cxn modelId="{14E52795-96C1-418A-A0FA-072E96C30E60}" srcId="{80CD851D-08DD-4B03-94C7-0419426D131E}" destId="{33FE4024-1CAB-4B31-9E34-A4F28C0FC9D8}" srcOrd="1" destOrd="0" parTransId="{A473137F-EE32-46B6-8206-7AECDDEB9EEE}" sibTransId="{62EF6162-FDFF-4684-8FEB-F74C1553315D}"/>
    <dgm:cxn modelId="{35CD0FA5-44A9-49EA-B217-790B84284E7B}" type="presOf" srcId="{D3873C97-9F2C-4A05-B51C-B52AE3FBB492}" destId="{3455D72D-FCB4-43CA-BAA5-CF1EF5754961}" srcOrd="0" destOrd="0" presId="urn:microsoft.com/office/officeart/2005/8/layout/default"/>
    <dgm:cxn modelId="{F87267C6-3777-48CD-9B75-AFA5DBE75232}" srcId="{80CD851D-08DD-4B03-94C7-0419426D131E}" destId="{D3873C97-9F2C-4A05-B51C-B52AE3FBB492}" srcOrd="0" destOrd="0" parTransId="{D5AE72E4-7515-40E7-8D1F-52CD139ADBAC}" sibTransId="{209A136A-463E-4A39-92DE-CD95C6AF3FC5}"/>
    <dgm:cxn modelId="{3E1D1FE1-B1D2-4D30-BE91-9896225AE91C}" type="presOf" srcId="{80CD851D-08DD-4B03-94C7-0419426D131E}" destId="{93022EAE-C944-4369-A085-94BB7EA3938D}" srcOrd="0" destOrd="0" presId="urn:microsoft.com/office/officeart/2005/8/layout/default"/>
    <dgm:cxn modelId="{AF89EDEB-F6B7-43A5-B472-19A3CE495FDB}" type="presOf" srcId="{33FE4024-1CAB-4B31-9E34-A4F28C0FC9D8}" destId="{1E672B39-60A6-4B8B-A0A9-53F35E56FC11}" srcOrd="0" destOrd="0" presId="urn:microsoft.com/office/officeart/2005/8/layout/default"/>
    <dgm:cxn modelId="{A493E06D-3AC2-4244-8787-91D7171BF819}" type="presParOf" srcId="{93022EAE-C944-4369-A085-94BB7EA3938D}" destId="{3455D72D-FCB4-43CA-BAA5-CF1EF5754961}" srcOrd="0" destOrd="0" presId="urn:microsoft.com/office/officeart/2005/8/layout/default"/>
    <dgm:cxn modelId="{1B43E7DD-07E5-4C86-87B8-AF832C855AEE}" type="presParOf" srcId="{93022EAE-C944-4369-A085-94BB7EA3938D}" destId="{D29699C0-2198-4BDE-A5ED-875F177C7E19}" srcOrd="1" destOrd="0" presId="urn:microsoft.com/office/officeart/2005/8/layout/default"/>
    <dgm:cxn modelId="{3534F0D5-8ACF-4CAF-AFFD-60F564AB3AE0}" type="presParOf" srcId="{93022EAE-C944-4369-A085-94BB7EA3938D}" destId="{1E672B39-60A6-4B8B-A0A9-53F35E56FC11}" srcOrd="2" destOrd="0" presId="urn:microsoft.com/office/officeart/2005/8/layout/default"/>
    <dgm:cxn modelId="{FE1F1498-5ABC-4290-A2B7-4932172658F8}" type="presParOf" srcId="{93022EAE-C944-4369-A085-94BB7EA3938D}" destId="{768666A0-BAA6-4097-AF07-F6AA40B02665}" srcOrd="3" destOrd="0" presId="urn:microsoft.com/office/officeart/2005/8/layout/default"/>
    <dgm:cxn modelId="{F6180DBD-366E-40F6-9241-D6B14EDDBB85}" type="presParOf" srcId="{93022EAE-C944-4369-A085-94BB7EA3938D}" destId="{57697881-6319-4528-BACF-CE2B6AAC85CD}" srcOrd="4" destOrd="0" presId="urn:microsoft.com/office/officeart/2005/8/layout/default"/>
    <dgm:cxn modelId="{AA801F29-47F0-4331-9FCD-F414EB8AC3C5}" type="presParOf" srcId="{93022EAE-C944-4369-A085-94BB7EA3938D}" destId="{78925E21-ED34-44CB-8F19-221AB91B6CED}" srcOrd="5" destOrd="0" presId="urn:microsoft.com/office/officeart/2005/8/layout/default"/>
    <dgm:cxn modelId="{6F9DBF57-848A-4E07-975F-D67D97CC2C2C}" type="presParOf" srcId="{93022EAE-C944-4369-A085-94BB7EA3938D}" destId="{0534DDA2-5BED-43C6-8C76-5F02F1FF905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08C368-C81B-4C5A-96D3-8AD49DEE8BDA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FBE5EA6-E3B1-4168-B582-8B3C49A29FBE}">
      <dgm:prSet/>
      <dgm:spPr/>
      <dgm:t>
        <a:bodyPr/>
        <a:lstStyle/>
        <a:p>
          <a:r>
            <a:rPr lang="en-US" b="0" i="0" dirty="0"/>
            <a:t>To share literature (on the website) about the jewelry and items we sell to customers that way they know about the product.</a:t>
          </a:r>
          <a:endParaRPr lang="en-US" dirty="0"/>
        </a:p>
      </dgm:t>
    </dgm:pt>
    <dgm:pt modelId="{7C698CF5-D23E-4DEC-8756-F846A82D300E}" type="parTrans" cxnId="{0AEC11C3-692E-4BD4-A7EC-7EA69C8C38DB}">
      <dgm:prSet/>
      <dgm:spPr/>
      <dgm:t>
        <a:bodyPr/>
        <a:lstStyle/>
        <a:p>
          <a:endParaRPr lang="en-US"/>
        </a:p>
      </dgm:t>
    </dgm:pt>
    <dgm:pt modelId="{6E337F0C-0A91-42E3-AC20-7A9E1359CA8C}" type="sibTrans" cxnId="{0AEC11C3-692E-4BD4-A7EC-7EA69C8C38DB}">
      <dgm:prSet/>
      <dgm:spPr/>
      <dgm:t>
        <a:bodyPr/>
        <a:lstStyle/>
        <a:p>
          <a:endParaRPr lang="en-US"/>
        </a:p>
      </dgm:t>
    </dgm:pt>
    <dgm:pt modelId="{870355B9-B309-414A-A881-92A687096C58}">
      <dgm:prSet/>
      <dgm:spPr/>
      <dgm:t>
        <a:bodyPr/>
        <a:lstStyle/>
        <a:p>
          <a:r>
            <a:rPr lang="en-US" b="0" i="0" dirty="0"/>
            <a:t>Keep the customer satisfied with their item(s) and come back to shop.</a:t>
          </a:r>
        </a:p>
        <a:p>
          <a:r>
            <a:rPr lang="en-US" b="0" i="0" dirty="0"/>
            <a:t>www.unique-jewels.net</a:t>
          </a:r>
          <a:endParaRPr lang="en-US" dirty="0"/>
        </a:p>
      </dgm:t>
    </dgm:pt>
    <dgm:pt modelId="{879F274F-F57C-41AA-B117-9DC17B9D5B75}" type="parTrans" cxnId="{C75BE5B8-CF26-4ACC-B505-3BA3A205A55D}">
      <dgm:prSet/>
      <dgm:spPr/>
      <dgm:t>
        <a:bodyPr/>
        <a:lstStyle/>
        <a:p>
          <a:endParaRPr lang="en-US"/>
        </a:p>
      </dgm:t>
    </dgm:pt>
    <dgm:pt modelId="{01F5A92A-3C32-4398-937F-8459562104F5}" type="sibTrans" cxnId="{C75BE5B8-CF26-4ACC-B505-3BA3A205A55D}">
      <dgm:prSet/>
      <dgm:spPr/>
      <dgm:t>
        <a:bodyPr/>
        <a:lstStyle/>
        <a:p>
          <a:endParaRPr lang="en-US"/>
        </a:p>
      </dgm:t>
    </dgm:pt>
    <dgm:pt modelId="{B0944FE3-1DC4-4F7B-AA42-2901CEEF8FE8}" type="pres">
      <dgm:prSet presAssocID="{4508C368-C81B-4C5A-96D3-8AD49DEE8B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A33407-439E-41B9-9677-B84A8E70F4C0}" type="pres">
      <dgm:prSet presAssocID="{6FBE5EA6-E3B1-4168-B582-8B3C49A29FBE}" presName="hierRoot1" presStyleCnt="0"/>
      <dgm:spPr/>
    </dgm:pt>
    <dgm:pt modelId="{0A53904E-A6A5-42C8-B86E-BFC2F7F26C7E}" type="pres">
      <dgm:prSet presAssocID="{6FBE5EA6-E3B1-4168-B582-8B3C49A29FBE}" presName="composite" presStyleCnt="0"/>
      <dgm:spPr/>
    </dgm:pt>
    <dgm:pt modelId="{4E9FB6CA-2F18-4D3A-8607-DA894C685559}" type="pres">
      <dgm:prSet presAssocID="{6FBE5EA6-E3B1-4168-B582-8B3C49A29FBE}" presName="background" presStyleLbl="node0" presStyleIdx="0" presStyleCnt="2"/>
      <dgm:spPr/>
    </dgm:pt>
    <dgm:pt modelId="{195C4F77-E4CD-4887-80DF-24C669D95AF1}" type="pres">
      <dgm:prSet presAssocID="{6FBE5EA6-E3B1-4168-B582-8B3C49A29FBE}" presName="text" presStyleLbl="fgAcc0" presStyleIdx="0" presStyleCnt="2" custLinFactNeighborY="-1080">
        <dgm:presLayoutVars>
          <dgm:chPref val="3"/>
        </dgm:presLayoutVars>
      </dgm:prSet>
      <dgm:spPr/>
    </dgm:pt>
    <dgm:pt modelId="{02120839-A120-4050-BB8A-C0D0E823EA16}" type="pres">
      <dgm:prSet presAssocID="{6FBE5EA6-E3B1-4168-B582-8B3C49A29FBE}" presName="hierChild2" presStyleCnt="0"/>
      <dgm:spPr/>
    </dgm:pt>
    <dgm:pt modelId="{6E27F0D1-F236-4CC8-BC67-C0B19B83D939}" type="pres">
      <dgm:prSet presAssocID="{870355B9-B309-414A-A881-92A687096C58}" presName="hierRoot1" presStyleCnt="0"/>
      <dgm:spPr/>
    </dgm:pt>
    <dgm:pt modelId="{8007A9A1-BA1C-4786-B5A6-96C31E4D3A59}" type="pres">
      <dgm:prSet presAssocID="{870355B9-B309-414A-A881-92A687096C58}" presName="composite" presStyleCnt="0"/>
      <dgm:spPr/>
    </dgm:pt>
    <dgm:pt modelId="{ADE4A3D3-03A1-44E1-A054-666B6CE8BA29}" type="pres">
      <dgm:prSet presAssocID="{870355B9-B309-414A-A881-92A687096C58}" presName="background" presStyleLbl="node0" presStyleIdx="1" presStyleCnt="2"/>
      <dgm:spPr/>
    </dgm:pt>
    <dgm:pt modelId="{3F6670F9-DCD7-498A-80C9-3E2B0834008D}" type="pres">
      <dgm:prSet presAssocID="{870355B9-B309-414A-A881-92A687096C58}" presName="text" presStyleLbl="fgAcc0" presStyleIdx="1" presStyleCnt="2">
        <dgm:presLayoutVars>
          <dgm:chPref val="3"/>
        </dgm:presLayoutVars>
      </dgm:prSet>
      <dgm:spPr/>
    </dgm:pt>
    <dgm:pt modelId="{A093CDBD-0732-4DF3-8B47-9BD2028764EF}" type="pres">
      <dgm:prSet presAssocID="{870355B9-B309-414A-A881-92A687096C58}" presName="hierChild2" presStyleCnt="0"/>
      <dgm:spPr/>
    </dgm:pt>
  </dgm:ptLst>
  <dgm:cxnLst>
    <dgm:cxn modelId="{ACA6F544-78DF-46D9-AE63-7399E39482DA}" type="presOf" srcId="{4508C368-C81B-4C5A-96D3-8AD49DEE8BDA}" destId="{B0944FE3-1DC4-4F7B-AA42-2901CEEF8FE8}" srcOrd="0" destOrd="0" presId="urn:microsoft.com/office/officeart/2005/8/layout/hierarchy1"/>
    <dgm:cxn modelId="{F47D7290-3C2E-4AF4-8B21-E99A1C552624}" type="presOf" srcId="{6FBE5EA6-E3B1-4168-B582-8B3C49A29FBE}" destId="{195C4F77-E4CD-4887-80DF-24C669D95AF1}" srcOrd="0" destOrd="0" presId="urn:microsoft.com/office/officeart/2005/8/layout/hierarchy1"/>
    <dgm:cxn modelId="{E7E4C5A8-5D51-4896-9D2A-7EE4BB428891}" type="presOf" srcId="{870355B9-B309-414A-A881-92A687096C58}" destId="{3F6670F9-DCD7-498A-80C9-3E2B0834008D}" srcOrd="0" destOrd="0" presId="urn:microsoft.com/office/officeart/2005/8/layout/hierarchy1"/>
    <dgm:cxn modelId="{C75BE5B8-CF26-4ACC-B505-3BA3A205A55D}" srcId="{4508C368-C81B-4C5A-96D3-8AD49DEE8BDA}" destId="{870355B9-B309-414A-A881-92A687096C58}" srcOrd="1" destOrd="0" parTransId="{879F274F-F57C-41AA-B117-9DC17B9D5B75}" sibTransId="{01F5A92A-3C32-4398-937F-8459562104F5}"/>
    <dgm:cxn modelId="{0AEC11C3-692E-4BD4-A7EC-7EA69C8C38DB}" srcId="{4508C368-C81B-4C5A-96D3-8AD49DEE8BDA}" destId="{6FBE5EA6-E3B1-4168-B582-8B3C49A29FBE}" srcOrd="0" destOrd="0" parTransId="{7C698CF5-D23E-4DEC-8756-F846A82D300E}" sibTransId="{6E337F0C-0A91-42E3-AC20-7A9E1359CA8C}"/>
    <dgm:cxn modelId="{F316E2BD-2E23-4713-81E5-9F7C2B31A03D}" type="presParOf" srcId="{B0944FE3-1DC4-4F7B-AA42-2901CEEF8FE8}" destId="{6CA33407-439E-41B9-9677-B84A8E70F4C0}" srcOrd="0" destOrd="0" presId="urn:microsoft.com/office/officeart/2005/8/layout/hierarchy1"/>
    <dgm:cxn modelId="{B1FF6AB3-C93C-45BD-9D97-4BAFF6D8193F}" type="presParOf" srcId="{6CA33407-439E-41B9-9677-B84A8E70F4C0}" destId="{0A53904E-A6A5-42C8-B86E-BFC2F7F26C7E}" srcOrd="0" destOrd="0" presId="urn:microsoft.com/office/officeart/2005/8/layout/hierarchy1"/>
    <dgm:cxn modelId="{99AFD4B7-23FB-4648-81DF-3AD3DE6592AB}" type="presParOf" srcId="{0A53904E-A6A5-42C8-B86E-BFC2F7F26C7E}" destId="{4E9FB6CA-2F18-4D3A-8607-DA894C685559}" srcOrd="0" destOrd="0" presId="urn:microsoft.com/office/officeart/2005/8/layout/hierarchy1"/>
    <dgm:cxn modelId="{11B01750-5CBF-4B1B-ADCB-769D3C68FAAC}" type="presParOf" srcId="{0A53904E-A6A5-42C8-B86E-BFC2F7F26C7E}" destId="{195C4F77-E4CD-4887-80DF-24C669D95AF1}" srcOrd="1" destOrd="0" presId="urn:microsoft.com/office/officeart/2005/8/layout/hierarchy1"/>
    <dgm:cxn modelId="{50D64AC5-4581-4BFE-936E-BE6D692606DA}" type="presParOf" srcId="{6CA33407-439E-41B9-9677-B84A8E70F4C0}" destId="{02120839-A120-4050-BB8A-C0D0E823EA16}" srcOrd="1" destOrd="0" presId="urn:microsoft.com/office/officeart/2005/8/layout/hierarchy1"/>
    <dgm:cxn modelId="{3A1DCCEF-A87F-4C23-B70B-76090B9963AF}" type="presParOf" srcId="{B0944FE3-1DC4-4F7B-AA42-2901CEEF8FE8}" destId="{6E27F0D1-F236-4CC8-BC67-C0B19B83D939}" srcOrd="1" destOrd="0" presId="urn:microsoft.com/office/officeart/2005/8/layout/hierarchy1"/>
    <dgm:cxn modelId="{05330EA1-654C-42F9-A659-43D69BCE4F8F}" type="presParOf" srcId="{6E27F0D1-F236-4CC8-BC67-C0B19B83D939}" destId="{8007A9A1-BA1C-4786-B5A6-96C31E4D3A59}" srcOrd="0" destOrd="0" presId="urn:microsoft.com/office/officeart/2005/8/layout/hierarchy1"/>
    <dgm:cxn modelId="{7188C919-B8B7-4289-8E27-96A5E0AAF173}" type="presParOf" srcId="{8007A9A1-BA1C-4786-B5A6-96C31E4D3A59}" destId="{ADE4A3D3-03A1-44E1-A054-666B6CE8BA29}" srcOrd="0" destOrd="0" presId="urn:microsoft.com/office/officeart/2005/8/layout/hierarchy1"/>
    <dgm:cxn modelId="{FDF19BD8-3BC8-4BC1-A66C-DA84EFCDAC07}" type="presParOf" srcId="{8007A9A1-BA1C-4786-B5A6-96C31E4D3A59}" destId="{3F6670F9-DCD7-498A-80C9-3E2B0834008D}" srcOrd="1" destOrd="0" presId="urn:microsoft.com/office/officeart/2005/8/layout/hierarchy1"/>
    <dgm:cxn modelId="{32CA39EF-E246-4207-8F57-7FAEBE4993DD}" type="presParOf" srcId="{6E27F0D1-F236-4CC8-BC67-C0B19B83D939}" destId="{A093CDBD-0732-4DF3-8B47-9BD2028764E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D88AA-C928-4DFD-8653-4D755882B062}">
      <dsp:nvSpPr>
        <dsp:cNvPr id="0" name=""/>
        <dsp:cNvSpPr/>
      </dsp:nvSpPr>
      <dsp:spPr>
        <a:xfrm>
          <a:off x="0" y="1420"/>
          <a:ext cx="9625383" cy="7199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0A760-DD55-46DF-AA86-19EE6C4F714B}">
      <dsp:nvSpPr>
        <dsp:cNvPr id="0" name=""/>
        <dsp:cNvSpPr/>
      </dsp:nvSpPr>
      <dsp:spPr>
        <a:xfrm>
          <a:off x="217789" y="163413"/>
          <a:ext cx="395981" cy="3959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FB25B-B69A-4CE5-A58C-5A858E54F179}">
      <dsp:nvSpPr>
        <dsp:cNvPr id="0" name=""/>
        <dsp:cNvSpPr/>
      </dsp:nvSpPr>
      <dsp:spPr>
        <a:xfrm>
          <a:off x="831561" y="1420"/>
          <a:ext cx="8793821" cy="71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96" tIns="76196" rIns="76196" bIns="7619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WEB: </a:t>
          </a:r>
          <a:r>
            <a:rPr lang="en-US" sz="2000" b="0" i="0" kern="1200">
              <a:hlinkClick xmlns:r="http://schemas.openxmlformats.org/officeDocument/2006/relationships" r:id="rId3"/>
            </a:rPr>
            <a:t>www.unique-jewels.net</a:t>
          </a:r>
          <a:endParaRPr lang="en-US" sz="2000" kern="1200"/>
        </a:p>
      </dsp:txBody>
      <dsp:txXfrm>
        <a:off x="831561" y="1420"/>
        <a:ext cx="8793821" cy="719966"/>
      </dsp:txXfrm>
    </dsp:sp>
    <dsp:sp modelId="{E36FBF97-8D24-474A-BF40-EB2C6EAAB80A}">
      <dsp:nvSpPr>
        <dsp:cNvPr id="0" name=""/>
        <dsp:cNvSpPr/>
      </dsp:nvSpPr>
      <dsp:spPr>
        <a:xfrm>
          <a:off x="0" y="901378"/>
          <a:ext cx="9625383" cy="7199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6E144-3F98-4F5D-9CBB-E6582D2531AF}">
      <dsp:nvSpPr>
        <dsp:cNvPr id="0" name=""/>
        <dsp:cNvSpPr/>
      </dsp:nvSpPr>
      <dsp:spPr>
        <a:xfrm>
          <a:off x="217789" y="1063371"/>
          <a:ext cx="395981" cy="39598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6067F-1F40-4730-8DB1-FCC7A3079D2E}">
      <dsp:nvSpPr>
        <dsp:cNvPr id="0" name=""/>
        <dsp:cNvSpPr/>
      </dsp:nvSpPr>
      <dsp:spPr>
        <a:xfrm>
          <a:off x="831561" y="901378"/>
          <a:ext cx="8793821" cy="71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96" tIns="76196" rIns="76196" bIns="7619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Email: </a:t>
          </a:r>
          <a:r>
            <a:rPr lang="en-US" sz="2000" b="0" i="0" kern="1200">
              <a:hlinkClick xmlns:r="http://schemas.openxmlformats.org/officeDocument/2006/relationships" r:id="rId6"/>
            </a:rPr>
            <a:t>baboutbizness1@gmail.com</a:t>
          </a:r>
          <a:endParaRPr lang="en-US" sz="2000" kern="1200"/>
        </a:p>
      </dsp:txBody>
      <dsp:txXfrm>
        <a:off x="831561" y="901378"/>
        <a:ext cx="8793821" cy="719966"/>
      </dsp:txXfrm>
    </dsp:sp>
    <dsp:sp modelId="{AB1A934E-36BB-4D76-9976-DD90C1F5CBF6}">
      <dsp:nvSpPr>
        <dsp:cNvPr id="0" name=""/>
        <dsp:cNvSpPr/>
      </dsp:nvSpPr>
      <dsp:spPr>
        <a:xfrm>
          <a:off x="0" y="1801337"/>
          <a:ext cx="9625383" cy="7199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47059-2FE6-40F2-B3E9-54CBBBCF9D68}">
      <dsp:nvSpPr>
        <dsp:cNvPr id="0" name=""/>
        <dsp:cNvSpPr/>
      </dsp:nvSpPr>
      <dsp:spPr>
        <a:xfrm>
          <a:off x="217789" y="1963329"/>
          <a:ext cx="395981" cy="3959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17EBF-2A3C-47C1-BC1D-E1CD959E07C1}">
      <dsp:nvSpPr>
        <dsp:cNvPr id="0" name=""/>
        <dsp:cNvSpPr/>
      </dsp:nvSpPr>
      <dsp:spPr>
        <a:xfrm>
          <a:off x="831561" y="1801337"/>
          <a:ext cx="8793821" cy="71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96" tIns="76196" rIns="76196" bIns="7619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We are an online, business that sell handmade, gemstone jewelry, apparel, and more…</a:t>
          </a:r>
          <a:endParaRPr lang="en-US" sz="2000" kern="1200"/>
        </a:p>
      </dsp:txBody>
      <dsp:txXfrm>
        <a:off x="831561" y="1801337"/>
        <a:ext cx="8793821" cy="719966"/>
      </dsp:txXfrm>
    </dsp:sp>
    <dsp:sp modelId="{267AC05F-9824-4569-80D8-1F1DD43ECF76}">
      <dsp:nvSpPr>
        <dsp:cNvPr id="0" name=""/>
        <dsp:cNvSpPr/>
      </dsp:nvSpPr>
      <dsp:spPr>
        <a:xfrm>
          <a:off x="0" y="2701295"/>
          <a:ext cx="9625383" cy="71996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FF3F9-5221-4A49-B90D-76B7869EFF0C}">
      <dsp:nvSpPr>
        <dsp:cNvPr id="0" name=""/>
        <dsp:cNvSpPr/>
      </dsp:nvSpPr>
      <dsp:spPr>
        <a:xfrm>
          <a:off x="217789" y="2863288"/>
          <a:ext cx="395981" cy="39598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E777A-2AE9-43A9-A6B5-64CDD4CDC2C8}">
      <dsp:nvSpPr>
        <dsp:cNvPr id="0" name=""/>
        <dsp:cNvSpPr/>
      </dsp:nvSpPr>
      <dsp:spPr>
        <a:xfrm>
          <a:off x="831561" y="2701295"/>
          <a:ext cx="8793821" cy="71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96" tIns="76196" rIns="76196" bIns="7619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We sell jewelry in different sizes, colors and styles. </a:t>
          </a:r>
          <a:endParaRPr lang="en-US" sz="2000" kern="1200"/>
        </a:p>
      </dsp:txBody>
      <dsp:txXfrm>
        <a:off x="831561" y="2701295"/>
        <a:ext cx="8793821" cy="719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1E696-33F0-436A-B268-37CDDF1D641C}">
      <dsp:nvSpPr>
        <dsp:cNvPr id="0" name=""/>
        <dsp:cNvSpPr/>
      </dsp:nvSpPr>
      <dsp:spPr>
        <a:xfrm>
          <a:off x="1337538" y="420529"/>
          <a:ext cx="1540687" cy="1540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B21A3-C0CE-48C2-9370-D34F060967EA}">
      <dsp:nvSpPr>
        <dsp:cNvPr id="0" name=""/>
        <dsp:cNvSpPr/>
      </dsp:nvSpPr>
      <dsp:spPr>
        <a:xfrm>
          <a:off x="361218" y="2302261"/>
          <a:ext cx="342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Our products have good quality, good material, have uniqueness, reasonable, and we do delivery.</a:t>
          </a:r>
        </a:p>
      </dsp:txBody>
      <dsp:txXfrm>
        <a:off x="361218" y="2302261"/>
        <a:ext cx="3423750" cy="720000"/>
      </dsp:txXfrm>
    </dsp:sp>
    <dsp:sp modelId="{95CFCC27-4119-4971-BC24-03AA3FE22DF2}">
      <dsp:nvSpPr>
        <dsp:cNvPr id="0" name=""/>
        <dsp:cNvSpPr/>
      </dsp:nvSpPr>
      <dsp:spPr>
        <a:xfrm>
          <a:off x="5325656" y="362537"/>
          <a:ext cx="1540687" cy="1540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8A29A-1291-4467-8DE2-D994CA4954D1}">
      <dsp:nvSpPr>
        <dsp:cNvPr id="0" name=""/>
        <dsp:cNvSpPr/>
      </dsp:nvSpPr>
      <dsp:spPr>
        <a:xfrm>
          <a:off x="4384124" y="2302261"/>
          <a:ext cx="342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 the website under real talk we share some knowledge about the jewelry we sell to people.</a:t>
          </a:r>
        </a:p>
      </dsp:txBody>
      <dsp:txXfrm>
        <a:off x="4384124" y="2302261"/>
        <a:ext cx="3423750" cy="720000"/>
      </dsp:txXfrm>
    </dsp:sp>
    <dsp:sp modelId="{ABF78D68-E873-4C97-B0C0-2A618C3A3C7E}">
      <dsp:nvSpPr>
        <dsp:cNvPr id="0" name=""/>
        <dsp:cNvSpPr/>
      </dsp:nvSpPr>
      <dsp:spPr>
        <a:xfrm>
          <a:off x="9348562" y="362537"/>
          <a:ext cx="1540687" cy="1540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2C1B4-443D-4D61-8D85-7A0A9CA54865}">
      <dsp:nvSpPr>
        <dsp:cNvPr id="0" name=""/>
        <dsp:cNvSpPr/>
      </dsp:nvSpPr>
      <dsp:spPr>
        <a:xfrm>
          <a:off x="8407031" y="2302261"/>
          <a:ext cx="342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Our products represents fashion, inspiration, and expression. </a:t>
          </a:r>
        </a:p>
      </dsp:txBody>
      <dsp:txXfrm>
        <a:off x="8407031" y="2302261"/>
        <a:ext cx="34237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5D72D-FCB4-43CA-BAA5-CF1EF5754961}">
      <dsp:nvSpPr>
        <dsp:cNvPr id="0" name=""/>
        <dsp:cNvSpPr/>
      </dsp:nvSpPr>
      <dsp:spPr>
        <a:xfrm>
          <a:off x="601586" y="580"/>
          <a:ext cx="2631940" cy="15791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We have design jewelry to the size of your liking. Ex. 18 inches necklace, 20 inches necklace, etc. (You can check our jewelry chart on the website).</a:t>
          </a:r>
        </a:p>
      </dsp:txBody>
      <dsp:txXfrm>
        <a:off x="601586" y="580"/>
        <a:ext cx="2631940" cy="1579164"/>
      </dsp:txXfrm>
    </dsp:sp>
    <dsp:sp modelId="{1E672B39-60A6-4B8B-A0A9-53F35E56FC11}">
      <dsp:nvSpPr>
        <dsp:cNvPr id="0" name=""/>
        <dsp:cNvSpPr/>
      </dsp:nvSpPr>
      <dsp:spPr>
        <a:xfrm>
          <a:off x="3496721" y="580"/>
          <a:ext cx="2631940" cy="1579164"/>
        </a:xfrm>
        <a:prstGeom prst="rect">
          <a:avLst/>
        </a:prstGeom>
        <a:gradFill rotWithShape="0">
          <a:gsLst>
            <a:gs pos="0">
              <a:schemeClr val="accent2">
                <a:hueOff val="-6588574"/>
                <a:satOff val="30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6588574"/>
                <a:satOff val="30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Any problems, comments, questions you can contact us at the email </a:t>
          </a:r>
          <a:r>
            <a:rPr lang="en-US" sz="1400" kern="1200">
              <a:hlinkClick xmlns:r="http://schemas.openxmlformats.org/officeDocument/2006/relationships" r:id="rId1"/>
            </a:rPr>
            <a:t>baboutbizness1@gmail.com</a:t>
          </a:r>
          <a:r>
            <a:rPr lang="en-US" sz="1400" kern="1200"/>
            <a:t>.</a:t>
          </a:r>
        </a:p>
      </dsp:txBody>
      <dsp:txXfrm>
        <a:off x="3496721" y="580"/>
        <a:ext cx="2631940" cy="1579164"/>
      </dsp:txXfrm>
    </dsp:sp>
    <dsp:sp modelId="{57697881-6319-4528-BACF-CE2B6AAC85CD}">
      <dsp:nvSpPr>
        <dsp:cNvPr id="0" name=""/>
        <dsp:cNvSpPr/>
      </dsp:nvSpPr>
      <dsp:spPr>
        <a:xfrm>
          <a:off x="6391855" y="580"/>
          <a:ext cx="2631940" cy="1579164"/>
        </a:xfrm>
        <a:prstGeom prst="rect">
          <a:avLst/>
        </a:prstGeom>
        <a:gradFill rotWithShape="0">
          <a:gsLst>
            <a:gs pos="0">
              <a:schemeClr val="accent2">
                <a:hueOff val="-13177148"/>
                <a:satOff val="601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13177148"/>
                <a:satOff val="601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Our jewelry is unique and has an original design, and we use a different clasps for our jewelry pieces.</a:t>
          </a:r>
        </a:p>
      </dsp:txBody>
      <dsp:txXfrm>
        <a:off x="6391855" y="580"/>
        <a:ext cx="2631940" cy="1579164"/>
      </dsp:txXfrm>
    </dsp:sp>
    <dsp:sp modelId="{0534DDA2-5BED-43C6-8C76-5F02F1FF9055}">
      <dsp:nvSpPr>
        <dsp:cNvPr id="0" name=""/>
        <dsp:cNvSpPr/>
      </dsp:nvSpPr>
      <dsp:spPr>
        <a:xfrm>
          <a:off x="3496721" y="1842938"/>
          <a:ext cx="2631940" cy="1579164"/>
        </a:xfrm>
        <a:prstGeom prst="rect">
          <a:avLst/>
        </a:prstGeom>
        <a:gradFill rotWithShape="0">
          <a:gsLst>
            <a:gs pos="0">
              <a:schemeClr val="accent2">
                <a:hueOff val="-19765721"/>
                <a:satOff val="901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-19765721"/>
                <a:satOff val="901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We use good quality in material for our apparel and has an original design for each style that is created. </a:t>
          </a:r>
        </a:p>
      </dsp:txBody>
      <dsp:txXfrm>
        <a:off x="3496721" y="1842938"/>
        <a:ext cx="2631940" cy="15791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FB6CA-2F18-4D3A-8607-DA894C685559}">
      <dsp:nvSpPr>
        <dsp:cNvPr id="0" name=""/>
        <dsp:cNvSpPr/>
      </dsp:nvSpPr>
      <dsp:spPr>
        <a:xfrm>
          <a:off x="1174" y="155974"/>
          <a:ext cx="4124157" cy="26188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5C4F77-E4CD-4887-80DF-24C669D95AF1}">
      <dsp:nvSpPr>
        <dsp:cNvPr id="0" name=""/>
        <dsp:cNvSpPr/>
      </dsp:nvSpPr>
      <dsp:spPr>
        <a:xfrm>
          <a:off x="459414" y="591302"/>
          <a:ext cx="4124157" cy="2618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To share literature (on the website) about the jewelry and items we sell to customers that way they know about the product.</a:t>
          </a:r>
          <a:endParaRPr lang="en-US" sz="2600" kern="1200" dirty="0"/>
        </a:p>
      </dsp:txBody>
      <dsp:txXfrm>
        <a:off x="536117" y="668005"/>
        <a:ext cx="3970751" cy="2465433"/>
      </dsp:txXfrm>
    </dsp:sp>
    <dsp:sp modelId="{ADE4A3D3-03A1-44E1-A054-666B6CE8BA29}">
      <dsp:nvSpPr>
        <dsp:cNvPr id="0" name=""/>
        <dsp:cNvSpPr/>
      </dsp:nvSpPr>
      <dsp:spPr>
        <a:xfrm>
          <a:off x="5041811" y="184257"/>
          <a:ext cx="4124157" cy="26188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6670F9-DCD7-498A-80C9-3E2B0834008D}">
      <dsp:nvSpPr>
        <dsp:cNvPr id="0" name=""/>
        <dsp:cNvSpPr/>
      </dsp:nvSpPr>
      <dsp:spPr>
        <a:xfrm>
          <a:off x="5500051" y="619585"/>
          <a:ext cx="4124157" cy="2618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Keep the customer satisfied with their item(s) and come back to shop.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www.unique-jewels.net</a:t>
          </a:r>
          <a:endParaRPr lang="en-US" sz="2600" kern="1200" dirty="0"/>
        </a:p>
      </dsp:txBody>
      <dsp:txXfrm>
        <a:off x="5576754" y="696288"/>
        <a:ext cx="3970751" cy="2465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DEB35-297D-4561-8837-351760ECFDE4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BD675-2600-4A21-86C5-954445F6A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9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1A6662E-FAF4-44BC-88B5-85A7CBFB6D30}" type="datetime1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9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753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9235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069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537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25740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854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C559632-1575-4E14-B53B-3DC3D5ED3947}" type="datetime1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57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C4A6868-2568-4CC9-B302-F37117B01A6E}" type="datetime1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7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7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0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1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8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06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9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5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6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jpe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on 3D circle art">
            <a:extLst>
              <a:ext uri="{FF2B5EF4-FFF2-40B4-BE49-F238E27FC236}">
                <a16:creationId xmlns:a16="http://schemas.microsoft.com/office/drawing/2014/main" id="{B509F020-9371-2E63-C714-C4D4E4394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1325" r="-1" b="-1"/>
          <a:stretch/>
        </p:blipFill>
        <p:spPr>
          <a:xfrm>
            <a:off x="3048" y="10"/>
            <a:ext cx="12188952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EEE057-A6F1-300C-7853-4DCFD7CBA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Chinalynks Designs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9812C-73E0-5B4A-9401-2BCB9AA8B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BY: Chinalynks</a:t>
            </a:r>
          </a:p>
        </p:txBody>
      </p:sp>
    </p:spTree>
    <p:extLst>
      <p:ext uri="{BB962C8B-B14F-4D97-AF65-F5344CB8AC3E}">
        <p14:creationId xmlns:p14="http://schemas.microsoft.com/office/powerpoint/2010/main" val="293933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A929-CB0E-CA53-87E8-DF7F816FCC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YOU’S</a:t>
            </a:r>
            <a:br>
              <a:rPr lang="en-US" dirty="0"/>
            </a:br>
            <a:r>
              <a:rPr lang="en-US" sz="3600" dirty="0">
                <a:latin typeface="Broadway" panose="04040905080B02020502" pitchFamily="82" charset="0"/>
              </a:rPr>
              <a:t>Thank You to everyone who shown Love and Support of </a:t>
            </a:r>
            <a:r>
              <a:rPr lang="en-US" sz="3600" dirty="0" err="1">
                <a:latin typeface="Broadway" panose="04040905080B02020502" pitchFamily="82" charset="0"/>
              </a:rPr>
              <a:t>Chinalynks</a:t>
            </a:r>
            <a:r>
              <a:rPr lang="en-US" sz="3600" dirty="0">
                <a:latin typeface="Broadway" panose="04040905080B02020502" pitchFamily="82" charset="0"/>
              </a:rPr>
              <a:t> Designs. Your Business Is Greatly Appreciated.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222EB-667F-A5F2-7E6E-F8EA70335F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BY: </a:t>
            </a:r>
            <a:r>
              <a:rPr lang="en-US" sz="3600" dirty="0" err="1"/>
              <a:t>Chinalynks</a:t>
            </a:r>
            <a:endParaRPr lang="en-US" sz="3600" dirty="0"/>
          </a:p>
        </p:txBody>
      </p:sp>
      <p:pic>
        <p:nvPicPr>
          <p:cNvPr id="5" name="Picture 4" descr="A group of bracelets on a pole&#10;&#10;Description automatically generated with low confidence">
            <a:extLst>
              <a:ext uri="{FF2B5EF4-FFF2-40B4-BE49-F238E27FC236}">
                <a16:creationId xmlns:a16="http://schemas.microsoft.com/office/drawing/2014/main" id="{53A832BF-B21D-8CCC-FF5D-3E282C186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732" y="4129239"/>
            <a:ext cx="3211629" cy="22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2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C6FD-83D8-219E-7913-054FDEE7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Chinalynks Designs</a:t>
            </a:r>
            <a:br>
              <a:rPr lang="en-US" sz="1700">
                <a:solidFill>
                  <a:srgbClr val="FFFFFF"/>
                </a:solidFill>
              </a:rPr>
            </a:br>
            <a:r>
              <a:rPr lang="en-US" sz="1700">
                <a:solidFill>
                  <a:srgbClr val="FFFFFF"/>
                </a:solidFill>
              </a:rPr>
              <a:t>“Why Wear an Outfit without Jewelry, when you can Accessorize with Style?”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D45A30D2-20A6-3402-B227-1D941F0D24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315614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5305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94263-21C9-9B48-20C1-F101F42AD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 TALK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010A4C-0F5C-DD3A-30CB-847C2289F5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638511"/>
              </p:ext>
            </p:extLst>
          </p:nvPr>
        </p:nvGraphicFramePr>
        <p:xfrm>
          <a:off x="0" y="2406400"/>
          <a:ext cx="12192000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6767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715D4-BFCE-AAF6-5A6C-44645FF6B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DIFFERENCE with Our Company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B352002-2F03-4481-BFE8-DB687E519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758108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4916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7FD1B-BED3-478F-E7A2-7CD058770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             				     OUR GOAL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E4A982ED-FD37-63FB-6958-6723E8E6BD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472723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6022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5604-5B4C-740C-D768-C721FD8E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Display of Some of Our Items</a:t>
            </a:r>
          </a:p>
        </p:txBody>
      </p:sp>
      <p:pic>
        <p:nvPicPr>
          <p:cNvPr id="5" name="Content Placeholder 4" descr="A picture containing bead, fashion accessory, jewelry making, necklace&#10;&#10;Description automatically generated">
            <a:extLst>
              <a:ext uri="{FF2B5EF4-FFF2-40B4-BE49-F238E27FC236}">
                <a16:creationId xmlns:a16="http://schemas.microsoft.com/office/drawing/2014/main" id="{BF89F0E1-8F82-ABEB-37D4-B2B3B4F73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7" y="2468032"/>
            <a:ext cx="2565180" cy="3416300"/>
          </a:xfrm>
        </p:spPr>
      </p:pic>
      <p:pic>
        <p:nvPicPr>
          <p:cNvPr id="7" name="Picture 6" descr="A picture containing fashion accessory, indoor&#10;&#10;Description automatically generated">
            <a:extLst>
              <a:ext uri="{FF2B5EF4-FFF2-40B4-BE49-F238E27FC236}">
                <a16:creationId xmlns:a16="http://schemas.microsoft.com/office/drawing/2014/main" id="{551FF8E0-4875-4452-D365-C4367DD50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27" y="2468032"/>
            <a:ext cx="2060613" cy="3416300"/>
          </a:xfrm>
          <a:prstGeom prst="rect">
            <a:avLst/>
          </a:prstGeom>
        </p:spPr>
      </p:pic>
      <p:pic>
        <p:nvPicPr>
          <p:cNvPr id="9" name="Picture 8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3F902AD5-8EDB-6934-6B1E-BDDB79DAB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40" y="2468032"/>
            <a:ext cx="3429000" cy="2486025"/>
          </a:xfrm>
          <a:prstGeom prst="rect">
            <a:avLst/>
          </a:prstGeom>
        </p:spPr>
      </p:pic>
      <p:pic>
        <p:nvPicPr>
          <p:cNvPr id="11" name="Picture 10" descr="A picture containing text, book, graphic design&#10;&#10;Description automatically generated">
            <a:extLst>
              <a:ext uri="{FF2B5EF4-FFF2-40B4-BE49-F238E27FC236}">
                <a16:creationId xmlns:a16="http://schemas.microsoft.com/office/drawing/2014/main" id="{3E7A18B1-E121-63C8-F41F-09308D8AC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40" y="4176182"/>
            <a:ext cx="2651392" cy="2651392"/>
          </a:xfrm>
          <a:prstGeom prst="rect">
            <a:avLst/>
          </a:prstGeom>
        </p:spPr>
      </p:pic>
      <p:pic>
        <p:nvPicPr>
          <p:cNvPr id="13" name="Picture 12" descr="A picture containing fashion accessory, jewelry making, jewellery, bead&#10;&#10;Description automatically generated">
            <a:extLst>
              <a:ext uri="{FF2B5EF4-FFF2-40B4-BE49-F238E27FC236}">
                <a16:creationId xmlns:a16="http://schemas.microsoft.com/office/drawing/2014/main" id="{1C4A0D2B-B702-6EE1-7868-986BEC128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501" y="4938844"/>
            <a:ext cx="3339077" cy="1903943"/>
          </a:xfrm>
          <a:prstGeom prst="rect">
            <a:avLst/>
          </a:prstGeom>
        </p:spPr>
      </p:pic>
      <p:pic>
        <p:nvPicPr>
          <p:cNvPr id="15" name="Picture 14" descr="A collage of 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458B5B77-84F5-52A5-618D-0CDBBD902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02" y="2507985"/>
            <a:ext cx="2606430" cy="1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1C2A-4425-F249-65E4-6BDB0BEB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Some of Our  Satisfied Customers</a:t>
            </a:r>
          </a:p>
        </p:txBody>
      </p:sp>
      <p:pic>
        <p:nvPicPr>
          <p:cNvPr id="7" name="Picture 6" descr="A bracelet on a wrist&#10;&#10;Description automatically generated with medium confidence">
            <a:extLst>
              <a:ext uri="{FF2B5EF4-FFF2-40B4-BE49-F238E27FC236}">
                <a16:creationId xmlns:a16="http://schemas.microsoft.com/office/drawing/2014/main" id="{2098243B-A83F-7372-DB6E-95ADEEC6C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" y="4635901"/>
            <a:ext cx="2882061" cy="2150333"/>
          </a:xfrm>
          <a:prstGeom prst="rect">
            <a:avLst/>
          </a:prstGeom>
        </p:spPr>
      </p:pic>
      <p:pic>
        <p:nvPicPr>
          <p:cNvPr id="9" name="Picture 8" descr="A person standing next to a pair of pants&#10;&#10;Description automatically generated with medium confidence">
            <a:extLst>
              <a:ext uri="{FF2B5EF4-FFF2-40B4-BE49-F238E27FC236}">
                <a16:creationId xmlns:a16="http://schemas.microsoft.com/office/drawing/2014/main" id="{6A21325C-F409-AD2D-2FC7-650045173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" y="2398831"/>
            <a:ext cx="2699245" cy="2150333"/>
          </a:xfrm>
          <a:prstGeom prst="rect">
            <a:avLst/>
          </a:prstGeom>
        </p:spPr>
      </p:pic>
      <p:pic>
        <p:nvPicPr>
          <p:cNvPr id="17" name="Picture 16" descr="A collage of a person wearing a black shirt&#10;&#10;Description automatically generated with medium confidence">
            <a:extLst>
              <a:ext uri="{FF2B5EF4-FFF2-40B4-BE49-F238E27FC236}">
                <a16:creationId xmlns:a16="http://schemas.microsoft.com/office/drawing/2014/main" id="{C334EB40-6F21-AB75-A9F2-1E064515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98" y="4606243"/>
            <a:ext cx="3462794" cy="2195330"/>
          </a:xfrm>
          <a:prstGeom prst="rect">
            <a:avLst/>
          </a:prstGeom>
        </p:spPr>
      </p:pic>
      <p:pic>
        <p:nvPicPr>
          <p:cNvPr id="19" name="Picture 18" descr="A person with a beard and a black shirt&#10;&#10;Description automatically generated with low confidence">
            <a:extLst>
              <a:ext uri="{FF2B5EF4-FFF2-40B4-BE49-F238E27FC236}">
                <a16:creationId xmlns:a16="http://schemas.microsoft.com/office/drawing/2014/main" id="{20BCD3B7-087A-9F2B-75DE-99AA8B859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52" y="2443830"/>
            <a:ext cx="3471671" cy="2150332"/>
          </a:xfrm>
          <a:prstGeom prst="rect">
            <a:avLst/>
          </a:prstGeom>
        </p:spPr>
      </p:pic>
      <p:pic>
        <p:nvPicPr>
          <p:cNvPr id="21" name="Picture 20" descr="A person taking a selfie&#10;&#10;Description automatically generated">
            <a:extLst>
              <a:ext uri="{FF2B5EF4-FFF2-40B4-BE49-F238E27FC236}">
                <a16:creationId xmlns:a16="http://schemas.microsoft.com/office/drawing/2014/main" id="{6CB4FFA7-25FA-525F-97AC-438A7D3FF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46" y="2467121"/>
            <a:ext cx="2704626" cy="2127041"/>
          </a:xfrm>
          <a:prstGeom prst="rect">
            <a:avLst/>
          </a:prstGeom>
        </p:spPr>
      </p:pic>
      <p:pic>
        <p:nvPicPr>
          <p:cNvPr id="23" name="Picture 22" descr="A wrist with a watch and a blue beaded bracelet&#10;&#10;Description automatically generated with low confidence">
            <a:extLst>
              <a:ext uri="{FF2B5EF4-FFF2-40B4-BE49-F238E27FC236}">
                <a16:creationId xmlns:a16="http://schemas.microsoft.com/office/drawing/2014/main" id="{2F6643F2-70E9-047B-FC3B-1B7272A14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31" y="4606243"/>
            <a:ext cx="2260372" cy="2150332"/>
          </a:xfrm>
          <a:prstGeom prst="rect">
            <a:avLst/>
          </a:prstGeom>
        </p:spPr>
      </p:pic>
      <p:pic>
        <p:nvPicPr>
          <p:cNvPr id="25" name="Picture 24" descr="A person wearing a black hoodie&#10;&#10;Description automatically generated with medium confidence">
            <a:extLst>
              <a:ext uri="{FF2B5EF4-FFF2-40B4-BE49-F238E27FC236}">
                <a16:creationId xmlns:a16="http://schemas.microsoft.com/office/drawing/2014/main" id="{228C2ECF-4D12-1F6B-EC59-C23E9BA73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78780" y="4418282"/>
            <a:ext cx="2675606" cy="2307448"/>
          </a:xfrm>
          <a:prstGeom prst="rect">
            <a:avLst/>
          </a:prstGeom>
        </p:spPr>
      </p:pic>
      <p:pic>
        <p:nvPicPr>
          <p:cNvPr id="29" name="Content Placeholder 28" descr="A person with a mask on his face&#10;&#10;Description automatically generated with medium confidence">
            <a:extLst>
              <a:ext uri="{FF2B5EF4-FFF2-40B4-BE49-F238E27FC236}">
                <a16:creationId xmlns:a16="http://schemas.microsoft.com/office/drawing/2014/main" id="{81D694C2-FEB3-9915-9B03-23714C0A8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94" y="2417370"/>
            <a:ext cx="2352858" cy="2150333"/>
          </a:xfrm>
        </p:spPr>
      </p:pic>
      <p:pic>
        <p:nvPicPr>
          <p:cNvPr id="31" name="Picture 30" descr="A picture containing person, clothing, person, human face&#10;&#10;Description automatically generated">
            <a:extLst>
              <a:ext uri="{FF2B5EF4-FFF2-40B4-BE49-F238E27FC236}">
                <a16:creationId xmlns:a16="http://schemas.microsoft.com/office/drawing/2014/main" id="{A155DB12-E34E-BD04-07FA-C58E57D099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59" y="2467120"/>
            <a:ext cx="2005487" cy="20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8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up her shirt&#10;&#10;Description automatically generated with low confidence">
            <a:extLst>
              <a:ext uri="{FF2B5EF4-FFF2-40B4-BE49-F238E27FC236}">
                <a16:creationId xmlns:a16="http://schemas.microsoft.com/office/drawing/2014/main" id="{62E373BD-4474-2B0A-AB2F-AAEDC34C9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19363" cy="2571750"/>
          </a:xfrm>
          <a:prstGeom prst="rect">
            <a:avLst/>
          </a:prstGeom>
        </p:spPr>
      </p:pic>
      <p:pic>
        <p:nvPicPr>
          <p:cNvPr id="7" name="Picture 6" descr="A collage of a person wearing a t-shirt&#10;&#10;Description automatically generated with low confidence">
            <a:extLst>
              <a:ext uri="{FF2B5EF4-FFF2-40B4-BE49-F238E27FC236}">
                <a16:creationId xmlns:a16="http://schemas.microsoft.com/office/drawing/2014/main" id="{5E259AA7-9F57-A024-1F6C-41E62861A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6771"/>
            <a:ext cx="3657600" cy="3657600"/>
          </a:xfrm>
          <a:prstGeom prst="rect">
            <a:avLst/>
          </a:prstGeom>
        </p:spPr>
      </p:pic>
      <p:pic>
        <p:nvPicPr>
          <p:cNvPr id="9" name="Picture 8" descr="A collage of a person wearing a blue sweatshirt&#10;&#10;Description automatically generated with low confidence">
            <a:extLst>
              <a:ext uri="{FF2B5EF4-FFF2-40B4-BE49-F238E27FC236}">
                <a16:creationId xmlns:a16="http://schemas.microsoft.com/office/drawing/2014/main" id="{DC9998F4-4DF9-C023-0169-B6CDBC29D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00400"/>
            <a:ext cx="3657600" cy="3657600"/>
          </a:xfrm>
          <a:prstGeom prst="rect">
            <a:avLst/>
          </a:prstGeom>
        </p:spPr>
      </p:pic>
      <p:pic>
        <p:nvPicPr>
          <p:cNvPr id="11" name="Picture 10" descr="A picture containing person, outdoor, goggles, human face&#10;&#10;Description automatically generated">
            <a:extLst>
              <a:ext uri="{FF2B5EF4-FFF2-40B4-BE49-F238E27FC236}">
                <a16:creationId xmlns:a16="http://schemas.microsoft.com/office/drawing/2014/main" id="{36B5559D-FE39-59A7-5E79-97ACD1615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63" y="0"/>
            <a:ext cx="2314632" cy="2571750"/>
          </a:xfrm>
          <a:prstGeom prst="rect">
            <a:avLst/>
          </a:prstGeom>
        </p:spPr>
      </p:pic>
      <p:pic>
        <p:nvPicPr>
          <p:cNvPr id="15" name="Picture 14" descr="A picture containing fashion accessory, accessory, jewellery, person&#10;&#10;Description automatically generated">
            <a:extLst>
              <a:ext uri="{FF2B5EF4-FFF2-40B4-BE49-F238E27FC236}">
                <a16:creationId xmlns:a16="http://schemas.microsoft.com/office/drawing/2014/main" id="{CB26EB68-EBEE-96EB-DF4A-99F188D3B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88" y="0"/>
            <a:ext cx="2488894" cy="2571750"/>
          </a:xfrm>
          <a:prstGeom prst="rect">
            <a:avLst/>
          </a:prstGeom>
        </p:spPr>
      </p:pic>
      <p:pic>
        <p:nvPicPr>
          <p:cNvPr id="17" name="Picture 16" descr="A person with a beard and a necklace&#10;&#10;Description automatically generated with low confidence">
            <a:extLst>
              <a:ext uri="{FF2B5EF4-FFF2-40B4-BE49-F238E27FC236}">
                <a16:creationId xmlns:a16="http://schemas.microsoft.com/office/drawing/2014/main" id="{6718F90E-F393-7B24-12EF-BEB502F73B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2724150" cy="3657600"/>
          </a:xfrm>
          <a:prstGeom prst="rect">
            <a:avLst/>
          </a:prstGeom>
        </p:spPr>
      </p:pic>
      <p:pic>
        <p:nvPicPr>
          <p:cNvPr id="21" name="Picture 20" descr="A person taking a selfie&#10;&#10;Description automatically generated">
            <a:extLst>
              <a:ext uri="{FF2B5EF4-FFF2-40B4-BE49-F238E27FC236}">
                <a16:creationId xmlns:a16="http://schemas.microsoft.com/office/drawing/2014/main" id="{1E59CE88-FA54-F813-421E-D6295271E6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82" y="0"/>
            <a:ext cx="2333196" cy="2571750"/>
          </a:xfrm>
          <a:prstGeom prst="rect">
            <a:avLst/>
          </a:prstGeom>
        </p:spPr>
      </p:pic>
      <p:pic>
        <p:nvPicPr>
          <p:cNvPr id="23" name="Picture 22" descr="A person taking a selfie&#10;&#10;Description automatically generated">
            <a:extLst>
              <a:ext uri="{FF2B5EF4-FFF2-40B4-BE49-F238E27FC236}">
                <a16:creationId xmlns:a16="http://schemas.microsoft.com/office/drawing/2014/main" id="{72A9F6D6-FADF-CCF0-C32C-94D5AF67AB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17" y="3200400"/>
            <a:ext cx="2393483" cy="3657600"/>
          </a:xfrm>
          <a:prstGeom prst="rect">
            <a:avLst/>
          </a:prstGeom>
        </p:spPr>
      </p:pic>
      <p:pic>
        <p:nvPicPr>
          <p:cNvPr id="27" name="Picture 26" descr="A picture containing person, clothing, vest, person&#10;&#10;Description automatically generated">
            <a:extLst>
              <a:ext uri="{FF2B5EF4-FFF2-40B4-BE49-F238E27FC236}">
                <a16:creationId xmlns:a16="http://schemas.microsoft.com/office/drawing/2014/main" id="{0831B15B-4967-122B-366B-C45F7975CB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220" y="0"/>
            <a:ext cx="1313462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3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76F7-5768-1946-A75F-9248B6E7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More Satisfied Customers</a:t>
            </a:r>
          </a:p>
        </p:txBody>
      </p:sp>
      <p:pic>
        <p:nvPicPr>
          <p:cNvPr id="5" name="Content Placeholder 4" descr="A person taking a selfie&#10;&#10;Description automatically generated">
            <a:extLst>
              <a:ext uri="{FF2B5EF4-FFF2-40B4-BE49-F238E27FC236}">
                <a16:creationId xmlns:a16="http://schemas.microsoft.com/office/drawing/2014/main" id="{DB77ED82-69EC-A31E-8B26-2143EF89C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233"/>
            <a:ext cx="2007909" cy="2670232"/>
          </a:xfrm>
        </p:spPr>
      </p:pic>
      <p:pic>
        <p:nvPicPr>
          <p:cNvPr id="7" name="Picture 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F41ABB36-7B4F-75B0-A5F6-492C8F800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26" y="2276233"/>
            <a:ext cx="2372236" cy="2667251"/>
          </a:xfrm>
          <a:prstGeom prst="rect">
            <a:avLst/>
          </a:prstGeom>
        </p:spPr>
      </p:pic>
      <p:pic>
        <p:nvPicPr>
          <p:cNvPr id="9" name="Picture 8" descr="A person standing on one leg&#10;&#10;Description automatically generated with medium confidence">
            <a:extLst>
              <a:ext uri="{FF2B5EF4-FFF2-40B4-BE49-F238E27FC236}">
                <a16:creationId xmlns:a16="http://schemas.microsoft.com/office/drawing/2014/main" id="{D084687F-7DDB-847A-727A-54DAFE4E6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09" y="2276233"/>
            <a:ext cx="2077216" cy="2670231"/>
          </a:xfrm>
          <a:prstGeom prst="rect">
            <a:avLst/>
          </a:prstGeom>
        </p:spPr>
      </p:pic>
      <p:pic>
        <p:nvPicPr>
          <p:cNvPr id="11" name="Picture 10" descr="A person wearing a hat and jacket&#10;&#10;Description automatically generated with low confidence">
            <a:extLst>
              <a:ext uri="{FF2B5EF4-FFF2-40B4-BE49-F238E27FC236}">
                <a16:creationId xmlns:a16="http://schemas.microsoft.com/office/drawing/2014/main" id="{846E9444-FCA3-AAD8-6A32-FC4D10320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62" y="2273253"/>
            <a:ext cx="2582943" cy="2667251"/>
          </a:xfrm>
          <a:prstGeom prst="rect">
            <a:avLst/>
          </a:prstGeom>
        </p:spPr>
      </p:pic>
      <p:pic>
        <p:nvPicPr>
          <p:cNvPr id="13" name="Picture 12" descr="A person in a black sweatshirt&#10;&#10;Description automatically generated with low confidence">
            <a:extLst>
              <a:ext uri="{FF2B5EF4-FFF2-40B4-BE49-F238E27FC236}">
                <a16:creationId xmlns:a16="http://schemas.microsoft.com/office/drawing/2014/main" id="{EE6B1DDE-AD6A-2B3B-FDB2-635286CBA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304" y="2270272"/>
            <a:ext cx="2658359" cy="26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55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355</TotalTime>
  <Words>310</Words>
  <Application>Microsoft Office PowerPoint</Application>
  <PresentationFormat>Widescreen</PresentationFormat>
  <Paragraphs>25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Broadway</vt:lpstr>
      <vt:lpstr>Calibri</vt:lpstr>
      <vt:lpstr>Century Gothic</vt:lpstr>
      <vt:lpstr>Wingdings 3</vt:lpstr>
      <vt:lpstr>Ion Boardroom</vt:lpstr>
      <vt:lpstr>Chinalynks Designs</vt:lpstr>
      <vt:lpstr>Chinalynks Designs “Why Wear an Outfit without Jewelry, when you can Accessorize with Style?”</vt:lpstr>
      <vt:lpstr>REAL TALK</vt:lpstr>
      <vt:lpstr>DIFFERENCE with Our Company</vt:lpstr>
      <vt:lpstr>                       OUR GOAL</vt:lpstr>
      <vt:lpstr>               Display of Some of Our Items</vt:lpstr>
      <vt:lpstr>      Some of Our  Satisfied Customers</vt:lpstr>
      <vt:lpstr>PowerPoint Presentation</vt:lpstr>
      <vt:lpstr>           More Satisfied Customers</vt:lpstr>
      <vt:lpstr>THANK YOU’S Thank You to everyone who shown Love and Support of Chinalynks Designs. Your Business Is Greatly Appreciated.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Chinalynks Designs</dc:title>
  <dc:creator>Teena Walker</dc:creator>
  <cp:lastModifiedBy>Chinalynks China</cp:lastModifiedBy>
  <cp:revision>1</cp:revision>
  <dcterms:created xsi:type="dcterms:W3CDTF">2023-05-23T21:55:23Z</dcterms:created>
  <dcterms:modified xsi:type="dcterms:W3CDTF">2023-05-24T03:50:49Z</dcterms:modified>
</cp:coreProperties>
</file>